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theme/theme11.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3.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4.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9717" r:id="rId4"/>
    <p:sldMasterId id="2147486383" r:id="rId5"/>
    <p:sldMasterId id="2147483791" r:id="rId6"/>
    <p:sldMasterId id="2147484362" r:id="rId7"/>
    <p:sldMasterId id="2147484502" r:id="rId8"/>
    <p:sldMasterId id="2147485106" r:id="rId9"/>
    <p:sldMasterId id="2147485172" r:id="rId10"/>
    <p:sldMasterId id="2147489611" r:id="rId11"/>
    <p:sldMasterId id="2147483701" r:id="rId12"/>
    <p:sldMasterId id="2147483833" r:id="rId13"/>
    <p:sldMasterId id="2147489610" r:id="rId14"/>
    <p:sldMasterId id="2147484544" r:id="rId15"/>
    <p:sldMasterId id="2147489693" r:id="rId16"/>
    <p:sldMasterId id="2147489621" r:id="rId17"/>
    <p:sldMasterId id="2147483871" r:id="rId18"/>
    <p:sldMasterId id="2147483904" r:id="rId19"/>
    <p:sldMasterId id="2147483660" r:id="rId20"/>
    <p:sldMasterId id="2147484749" r:id="rId21"/>
    <p:sldMasterId id="2147489722" r:id="rId22"/>
  </p:sldMasterIdLst>
  <p:notesMasterIdLst>
    <p:notesMasterId r:id="rId57"/>
  </p:notesMasterIdLst>
  <p:sldIdLst>
    <p:sldId id="2076138098" r:id="rId23"/>
    <p:sldId id="2076138134" r:id="rId24"/>
    <p:sldId id="2076138139" r:id="rId25"/>
    <p:sldId id="2076138137" r:id="rId26"/>
    <p:sldId id="2076138136" r:id="rId27"/>
    <p:sldId id="2076138130" r:id="rId28"/>
    <p:sldId id="2076138123" r:id="rId29"/>
    <p:sldId id="2076138148" r:id="rId30"/>
    <p:sldId id="2076138169" r:id="rId31"/>
    <p:sldId id="2076138171" r:id="rId32"/>
    <p:sldId id="2076138140" r:id="rId33"/>
    <p:sldId id="2076138151" r:id="rId34"/>
    <p:sldId id="2076138157" r:id="rId35"/>
    <p:sldId id="2076138167" r:id="rId36"/>
    <p:sldId id="2076138158" r:id="rId37"/>
    <p:sldId id="2076138152" r:id="rId38"/>
    <p:sldId id="2076138168" r:id="rId39"/>
    <p:sldId id="2076138159" r:id="rId40"/>
    <p:sldId id="2076138154" r:id="rId41"/>
    <p:sldId id="2076138161" r:id="rId42"/>
    <p:sldId id="2076138153" r:id="rId43"/>
    <p:sldId id="2076138160" r:id="rId44"/>
    <p:sldId id="2076138110" r:id="rId45"/>
    <p:sldId id="2076138145" r:id="rId46"/>
    <p:sldId id="2076138128" r:id="rId47"/>
    <p:sldId id="2076138091" r:id="rId48"/>
    <p:sldId id="2076138092" r:id="rId49"/>
    <p:sldId id="2076138170" r:id="rId50"/>
    <p:sldId id="2076138072" r:id="rId51"/>
    <p:sldId id="2076138149" r:id="rId52"/>
    <p:sldId id="2076138165" r:id="rId53"/>
    <p:sldId id="2076138163" r:id="rId54"/>
    <p:sldId id="2076138150" r:id="rId55"/>
    <p:sldId id="207613816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2877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9225" autoAdjust="0"/>
  </p:normalViewPr>
  <p:slideViewPr>
    <p:cSldViewPr snapToGrid="0">
      <p:cViewPr varScale="1">
        <p:scale>
          <a:sx n="95" d="100"/>
          <a:sy n="95" d="100"/>
        </p:scale>
        <p:origin x="127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Fekry" userId="24dfc31debd79d09" providerId="LiveId" clId="{CE5554E5-FA8C-4D38-9CB6-A19C040060A9}"/>
    <pc:docChg chg="custSel modSld">
      <pc:chgData name="Marco Fekry" userId="24dfc31debd79d09" providerId="LiveId" clId="{CE5554E5-FA8C-4D38-9CB6-A19C040060A9}" dt="2024-08-06T02:10:32.786" v="1" actId="14100"/>
      <pc:docMkLst>
        <pc:docMk/>
      </pc:docMkLst>
      <pc:sldChg chg="delSp modSp mod">
        <pc:chgData name="Marco Fekry" userId="24dfc31debd79d09" providerId="LiveId" clId="{CE5554E5-FA8C-4D38-9CB6-A19C040060A9}" dt="2024-08-06T02:10:32.786" v="1" actId="14100"/>
        <pc:sldMkLst>
          <pc:docMk/>
          <pc:sldMk cId="3832698801" sldId="2076138171"/>
        </pc:sldMkLst>
        <pc:picChg chg="del">
          <ac:chgData name="Marco Fekry" userId="24dfc31debd79d09" providerId="LiveId" clId="{CE5554E5-FA8C-4D38-9CB6-A19C040060A9}" dt="2024-08-06T02:10:29.903" v="0" actId="478"/>
          <ac:picMkLst>
            <pc:docMk/>
            <pc:sldMk cId="3832698801" sldId="2076138171"/>
            <ac:picMk id="5" creationId="{ED4F2D56-5D11-BCF2-AD8A-9963F1C260B0}"/>
          </ac:picMkLst>
        </pc:picChg>
        <pc:picChg chg="mod">
          <ac:chgData name="Marco Fekry" userId="24dfc31debd79d09" providerId="LiveId" clId="{CE5554E5-FA8C-4D38-9CB6-A19C040060A9}" dt="2024-08-06T02:10:32.786" v="1" actId="14100"/>
          <ac:picMkLst>
            <pc:docMk/>
            <pc:sldMk cId="3832698801" sldId="2076138171"/>
            <ac:picMk id="9" creationId="{F903DA55-285F-0D91-EC00-2C12E17EE1FE}"/>
          </ac:picMkLst>
        </pc:picChg>
      </pc:sldChg>
    </pc:docChg>
  </pc:docChgLst>
  <pc:docChgLst>
    <pc:chgData name="Marco Fekry" userId="24dfc31debd79d09" providerId="LiveId" clId="{AC370243-EA46-44D1-8F29-D9AB3B40AE65}"/>
    <pc:docChg chg="custSel delSld modSld">
      <pc:chgData name="Marco Fekry" userId="24dfc31debd79d09" providerId="LiveId" clId="{AC370243-EA46-44D1-8F29-D9AB3B40AE65}" dt="2024-08-26T06:47:29.987" v="8" actId="1076"/>
      <pc:docMkLst>
        <pc:docMk/>
      </pc:docMkLst>
      <pc:sldChg chg="delSp modSp mod">
        <pc:chgData name="Marco Fekry" userId="24dfc31debd79d09" providerId="LiveId" clId="{AC370243-EA46-44D1-8F29-D9AB3B40AE65}" dt="2024-08-26T06:47:29.987" v="8" actId="1076"/>
        <pc:sldMkLst>
          <pc:docMk/>
          <pc:sldMk cId="2734684590" sldId="2076138098"/>
        </pc:sldMkLst>
        <pc:spChg chg="del">
          <ac:chgData name="Marco Fekry" userId="24dfc31debd79d09" providerId="LiveId" clId="{AC370243-EA46-44D1-8F29-D9AB3B40AE65}" dt="2024-08-26T06:46:36.245" v="0" actId="478"/>
          <ac:spMkLst>
            <pc:docMk/>
            <pc:sldMk cId="2734684590" sldId="2076138098"/>
            <ac:spMk id="5" creationId="{87EBC6E2-B731-2810-BD5D-1A28A22B7EFE}"/>
          </ac:spMkLst>
        </pc:spChg>
        <pc:picChg chg="del">
          <ac:chgData name="Marco Fekry" userId="24dfc31debd79d09" providerId="LiveId" clId="{AC370243-EA46-44D1-8F29-D9AB3B40AE65}" dt="2024-08-26T06:47:16.739" v="2" actId="478"/>
          <ac:picMkLst>
            <pc:docMk/>
            <pc:sldMk cId="2734684590" sldId="2076138098"/>
            <ac:picMk id="6" creationId="{39D6B49F-B8B9-EE21-E5BF-D24E0EBD2A97}"/>
          </ac:picMkLst>
        </pc:picChg>
        <pc:picChg chg="mod">
          <ac:chgData name="Marco Fekry" userId="24dfc31debd79d09" providerId="LiveId" clId="{AC370243-EA46-44D1-8F29-D9AB3B40AE65}" dt="2024-08-26T06:47:28.432" v="7" actId="1076"/>
          <ac:picMkLst>
            <pc:docMk/>
            <pc:sldMk cId="2734684590" sldId="2076138098"/>
            <ac:picMk id="13" creationId="{28734EEE-0DC8-2751-E96C-92610424CFF4}"/>
          </ac:picMkLst>
        </pc:picChg>
        <pc:picChg chg="mod">
          <ac:chgData name="Marco Fekry" userId="24dfc31debd79d09" providerId="LiveId" clId="{AC370243-EA46-44D1-8F29-D9AB3B40AE65}" dt="2024-08-26T06:47:26.862" v="6" actId="1076"/>
          <ac:picMkLst>
            <pc:docMk/>
            <pc:sldMk cId="2734684590" sldId="2076138098"/>
            <ac:picMk id="14" creationId="{DE7394A6-BC11-3BE4-6EAE-D7C332F0238C}"/>
          </ac:picMkLst>
        </pc:picChg>
        <pc:picChg chg="mod">
          <ac:chgData name="Marco Fekry" userId="24dfc31debd79d09" providerId="LiveId" clId="{AC370243-EA46-44D1-8F29-D9AB3B40AE65}" dt="2024-08-26T06:47:24.972" v="5" actId="1076"/>
          <ac:picMkLst>
            <pc:docMk/>
            <pc:sldMk cId="2734684590" sldId="2076138098"/>
            <ac:picMk id="15" creationId="{5FB00B77-AEB3-57AC-328F-B47F6F6161B6}"/>
          </ac:picMkLst>
        </pc:picChg>
        <pc:picChg chg="mod">
          <ac:chgData name="Marco Fekry" userId="24dfc31debd79d09" providerId="LiveId" clId="{AC370243-EA46-44D1-8F29-D9AB3B40AE65}" dt="2024-08-26T06:47:22.531" v="4" actId="1076"/>
          <ac:picMkLst>
            <pc:docMk/>
            <pc:sldMk cId="2734684590" sldId="2076138098"/>
            <ac:picMk id="17" creationId="{987B4CD1-60F3-43D7-E843-8DB578A445D2}"/>
          </ac:picMkLst>
        </pc:picChg>
        <pc:picChg chg="mod">
          <ac:chgData name="Marco Fekry" userId="24dfc31debd79d09" providerId="LiveId" clId="{AC370243-EA46-44D1-8F29-D9AB3B40AE65}" dt="2024-08-26T06:47:29.987" v="8" actId="1076"/>
          <ac:picMkLst>
            <pc:docMk/>
            <pc:sldMk cId="2734684590" sldId="2076138098"/>
            <ac:picMk id="21" creationId="{C64EA9C4-C2FB-B505-41C1-8872E9E41403}"/>
          </ac:picMkLst>
        </pc:picChg>
        <pc:picChg chg="del">
          <ac:chgData name="Marco Fekry" userId="24dfc31debd79d09" providerId="LiveId" clId="{AC370243-EA46-44D1-8F29-D9AB3B40AE65}" dt="2024-08-26T06:47:18.825" v="3" actId="478"/>
          <ac:picMkLst>
            <pc:docMk/>
            <pc:sldMk cId="2734684590" sldId="2076138098"/>
            <ac:picMk id="23" creationId="{A0C51C03-AE97-E60E-91CE-91C2857F6117}"/>
          </ac:picMkLst>
        </pc:picChg>
      </pc:sldChg>
      <pc:sldChg chg="del">
        <pc:chgData name="Marco Fekry" userId="24dfc31debd79d09" providerId="LiveId" clId="{AC370243-EA46-44D1-8F29-D9AB3B40AE65}" dt="2024-08-26T06:46:56.454" v="1" actId="2696"/>
        <pc:sldMkLst>
          <pc:docMk/>
          <pc:sldMk cId="2807026725" sldId="207613816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ata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 Id="rId5" Type="http://schemas.openxmlformats.org/officeDocument/2006/relationships/image" Target="../media/image140.png"/><Relationship Id="rId4" Type="http://schemas.openxmlformats.org/officeDocument/2006/relationships/image" Target="../media/image1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 Id="rId5" Type="http://schemas.openxmlformats.org/officeDocument/2006/relationships/image" Target="../media/image140.png"/><Relationship Id="rId4" Type="http://schemas.openxmlformats.org/officeDocument/2006/relationships/image" Target="../media/image13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EFD7E1-5BC1-438B-8C1D-18F5340A155C}"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9EC62D7-2E17-4447-AFA5-621FD66E45B3}">
      <dgm:prSet/>
      <dgm:spPr/>
      <dgm:t>
        <a:bodyPr/>
        <a:lstStyle/>
        <a:p>
          <a:pPr>
            <a:lnSpc>
              <a:spcPct val="100000"/>
            </a:lnSpc>
          </a:pPr>
          <a:r>
            <a:rPr lang="en-US" dirty="0">
              <a:latin typeface="+mj-lt"/>
              <a:ea typeface="+mj-ea"/>
              <a:cs typeface="+mj-cs"/>
            </a:rPr>
            <a:t>What is RoboMate?</a:t>
          </a:r>
          <a:endParaRPr lang="en-US" dirty="0"/>
        </a:p>
      </dgm:t>
    </dgm:pt>
    <dgm:pt modelId="{548E8F9C-93AA-4CEA-864C-50D709235890}" type="parTrans" cxnId="{489137AE-5657-41E6-933D-C262407B26F4}">
      <dgm:prSet/>
      <dgm:spPr/>
      <dgm:t>
        <a:bodyPr/>
        <a:lstStyle/>
        <a:p>
          <a:endParaRPr lang="en-US"/>
        </a:p>
      </dgm:t>
    </dgm:pt>
    <dgm:pt modelId="{9CA38617-98DA-4B34-89F8-B9F26C4FE651}" type="sibTrans" cxnId="{489137AE-5657-41E6-933D-C262407B26F4}">
      <dgm:prSet/>
      <dgm:spPr/>
      <dgm:t>
        <a:bodyPr/>
        <a:lstStyle/>
        <a:p>
          <a:endParaRPr lang="en-US"/>
        </a:p>
      </dgm:t>
    </dgm:pt>
    <dgm:pt modelId="{55782865-4A07-468C-B7C1-540D14DD0557}">
      <dgm:prSet/>
      <dgm:spPr/>
      <dgm:t>
        <a:bodyPr/>
        <a:lstStyle/>
        <a:p>
          <a:pPr>
            <a:lnSpc>
              <a:spcPct val="100000"/>
            </a:lnSpc>
          </a:pPr>
          <a:r>
            <a:rPr lang="en-US" dirty="0">
              <a:latin typeface="+mj-lt"/>
              <a:ea typeface="+mj-ea"/>
              <a:cs typeface="+mj-cs"/>
            </a:rPr>
            <a:t>RoboMate Assessments</a:t>
          </a:r>
          <a:endParaRPr lang="en-US" dirty="0"/>
        </a:p>
      </dgm:t>
    </dgm:pt>
    <dgm:pt modelId="{61C53AFF-EFDF-4EDE-A793-F21D5B8891E8}" type="parTrans" cxnId="{81065FFF-2103-49F6-B760-DD26A494D6D8}">
      <dgm:prSet/>
      <dgm:spPr/>
      <dgm:t>
        <a:bodyPr/>
        <a:lstStyle/>
        <a:p>
          <a:endParaRPr lang="en-US"/>
        </a:p>
      </dgm:t>
    </dgm:pt>
    <dgm:pt modelId="{634F8A34-86C1-41D4-BEE0-C439A144259E}" type="sibTrans" cxnId="{81065FFF-2103-49F6-B760-DD26A494D6D8}">
      <dgm:prSet/>
      <dgm:spPr/>
      <dgm:t>
        <a:bodyPr/>
        <a:lstStyle/>
        <a:p>
          <a:endParaRPr lang="en-US"/>
        </a:p>
      </dgm:t>
    </dgm:pt>
    <dgm:pt modelId="{44B4EDCA-3D98-49A6-9EA0-66B1F59D23D1}">
      <dgm:prSet/>
      <dgm:spPr/>
      <dgm:t>
        <a:bodyPr/>
        <a:lstStyle/>
        <a:p>
          <a:pPr>
            <a:lnSpc>
              <a:spcPct val="100000"/>
            </a:lnSpc>
          </a:pPr>
          <a:r>
            <a:rPr lang="en-US" dirty="0">
              <a:latin typeface="Segoe UI Semibold"/>
            </a:rPr>
            <a:t>RoboMate Automation</a:t>
          </a:r>
          <a:endParaRPr lang="en-US" dirty="0"/>
        </a:p>
      </dgm:t>
    </dgm:pt>
    <dgm:pt modelId="{195FC845-1198-46AA-BA90-463A1C8A5A48}" type="parTrans" cxnId="{01AAB144-D117-47DC-B28F-C30189B3B696}">
      <dgm:prSet/>
      <dgm:spPr/>
      <dgm:t>
        <a:bodyPr/>
        <a:lstStyle/>
        <a:p>
          <a:endParaRPr lang="en-US"/>
        </a:p>
      </dgm:t>
    </dgm:pt>
    <dgm:pt modelId="{EAE9F77A-641E-40D2-B92B-E799B9E3894A}" type="sibTrans" cxnId="{01AAB144-D117-47DC-B28F-C30189B3B696}">
      <dgm:prSet/>
      <dgm:spPr/>
      <dgm:t>
        <a:bodyPr/>
        <a:lstStyle/>
        <a:p>
          <a:endParaRPr lang="en-US"/>
        </a:p>
      </dgm:t>
    </dgm:pt>
    <dgm:pt modelId="{878B17FE-0ABA-4F8D-A1C2-249255D6AABF}">
      <dgm:prSet/>
      <dgm:spPr/>
      <dgm:t>
        <a:bodyPr/>
        <a:lstStyle/>
        <a:p>
          <a:pPr>
            <a:lnSpc>
              <a:spcPct val="100000"/>
            </a:lnSpc>
          </a:pPr>
          <a:r>
            <a:rPr lang="en-US" dirty="0">
              <a:latin typeface="Segoe UI Semibold"/>
            </a:rPr>
            <a:t>RoboMate Tools </a:t>
          </a:r>
          <a:endParaRPr lang="en-US" dirty="0"/>
        </a:p>
      </dgm:t>
    </dgm:pt>
    <dgm:pt modelId="{A926D294-F97A-4A26-9FAD-8D2FF9CDA0F7}" type="parTrans" cxnId="{8155014B-78A3-4186-97EB-66D173A04AE2}">
      <dgm:prSet/>
      <dgm:spPr/>
      <dgm:t>
        <a:bodyPr/>
        <a:lstStyle/>
        <a:p>
          <a:endParaRPr lang="en-US"/>
        </a:p>
      </dgm:t>
    </dgm:pt>
    <dgm:pt modelId="{8E8C1529-8DE3-4FCC-824B-BA47F40CFE02}" type="sibTrans" cxnId="{8155014B-78A3-4186-97EB-66D173A04AE2}">
      <dgm:prSet/>
      <dgm:spPr/>
      <dgm:t>
        <a:bodyPr/>
        <a:lstStyle/>
        <a:p>
          <a:endParaRPr lang="en-US"/>
        </a:p>
      </dgm:t>
    </dgm:pt>
    <dgm:pt modelId="{6F0333E0-741B-4BDA-9233-E3FBF311BF49}">
      <dgm:prSet/>
      <dgm:spPr/>
      <dgm:t>
        <a:bodyPr/>
        <a:lstStyle/>
        <a:p>
          <a:pPr>
            <a:lnSpc>
              <a:spcPct val="100000"/>
            </a:lnSpc>
          </a:pPr>
          <a:r>
            <a:rPr lang="en-US" dirty="0">
              <a:latin typeface="+mj-lt"/>
            </a:rPr>
            <a:t>Success Stories</a:t>
          </a:r>
        </a:p>
      </dgm:t>
    </dgm:pt>
    <dgm:pt modelId="{2D5A6F8E-7177-4FE9-B8D9-6D81E87F0710}" type="parTrans" cxnId="{6F2E13CA-C98A-4780-B45D-0EF925C8B17E}">
      <dgm:prSet/>
      <dgm:spPr/>
      <dgm:t>
        <a:bodyPr/>
        <a:lstStyle/>
        <a:p>
          <a:endParaRPr lang="en-US"/>
        </a:p>
      </dgm:t>
    </dgm:pt>
    <dgm:pt modelId="{1B7A0659-B57C-4A73-AEFF-B197B18075C8}" type="sibTrans" cxnId="{6F2E13CA-C98A-4780-B45D-0EF925C8B17E}">
      <dgm:prSet/>
      <dgm:spPr/>
      <dgm:t>
        <a:bodyPr/>
        <a:lstStyle/>
        <a:p>
          <a:endParaRPr lang="en-US"/>
        </a:p>
      </dgm:t>
    </dgm:pt>
    <dgm:pt modelId="{179DDE2D-5125-4CA4-BCE3-CD6036B8FC01}" type="pres">
      <dgm:prSet presAssocID="{17EFD7E1-5BC1-438B-8C1D-18F5340A155C}" presName="root" presStyleCnt="0">
        <dgm:presLayoutVars>
          <dgm:dir/>
          <dgm:resizeHandles val="exact"/>
        </dgm:presLayoutVars>
      </dgm:prSet>
      <dgm:spPr/>
    </dgm:pt>
    <dgm:pt modelId="{3995143A-92D4-47AE-A8C4-43D274903364}" type="pres">
      <dgm:prSet presAssocID="{29EC62D7-2E17-4447-AFA5-621FD66E45B3}" presName="compNode" presStyleCnt="0"/>
      <dgm:spPr/>
    </dgm:pt>
    <dgm:pt modelId="{D4C5702C-B0CD-4F4C-8BB7-69B84A24B2B1}" type="pres">
      <dgm:prSet presAssocID="{29EC62D7-2E17-4447-AFA5-621FD66E45B3}" presName="bgRect" presStyleLbl="bgShp" presStyleIdx="0" presStyleCnt="5" custLinFactNeighborX="-5885" custLinFactNeighborY="3491">
        <dgm:style>
          <a:lnRef idx="1">
            <a:schemeClr val="accent6"/>
          </a:lnRef>
          <a:fillRef idx="2">
            <a:schemeClr val="accent6"/>
          </a:fillRef>
          <a:effectRef idx="1">
            <a:schemeClr val="accent6"/>
          </a:effectRef>
          <a:fontRef idx="minor">
            <a:schemeClr val="dk1"/>
          </a:fontRef>
        </dgm:style>
      </dgm:prSet>
      <dgm:spPr/>
    </dgm:pt>
    <dgm:pt modelId="{1A9E3285-38A6-45B5-8886-26B2D066597B}" type="pres">
      <dgm:prSet presAssocID="{29EC62D7-2E17-4447-AFA5-621FD66E45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5B89CE80-F862-444D-BEF4-13F59043E464}" type="pres">
      <dgm:prSet presAssocID="{29EC62D7-2E17-4447-AFA5-621FD66E45B3}" presName="spaceRect" presStyleCnt="0"/>
      <dgm:spPr/>
    </dgm:pt>
    <dgm:pt modelId="{006AD28F-5382-44B9-8680-74C78DC2550C}" type="pres">
      <dgm:prSet presAssocID="{29EC62D7-2E17-4447-AFA5-621FD66E45B3}" presName="parTx" presStyleLbl="revTx" presStyleIdx="0" presStyleCnt="5">
        <dgm:presLayoutVars>
          <dgm:chMax val="0"/>
          <dgm:chPref val="0"/>
        </dgm:presLayoutVars>
      </dgm:prSet>
      <dgm:spPr/>
    </dgm:pt>
    <dgm:pt modelId="{79425540-4DA6-4093-882E-D7836DFAF1AD}" type="pres">
      <dgm:prSet presAssocID="{9CA38617-98DA-4B34-89F8-B9F26C4FE651}" presName="sibTrans" presStyleCnt="0"/>
      <dgm:spPr/>
    </dgm:pt>
    <dgm:pt modelId="{F3C2C2B4-22A8-4DBD-A8B0-29BD8CAFA68D}" type="pres">
      <dgm:prSet presAssocID="{55782865-4A07-468C-B7C1-540D14DD0557}" presName="compNode" presStyleCnt="0"/>
      <dgm:spPr/>
    </dgm:pt>
    <dgm:pt modelId="{A7C90B24-7455-4131-A894-EA68C8190C09}" type="pres">
      <dgm:prSet presAssocID="{55782865-4A07-468C-B7C1-540D14DD0557}" presName="bgRect" presStyleLbl="bgShp" presStyleIdx="1" presStyleCnt="5" custLinFactNeighborX="187" custLinFactNeighborY="-1921">
        <dgm:style>
          <a:lnRef idx="1">
            <a:schemeClr val="accent6"/>
          </a:lnRef>
          <a:fillRef idx="2">
            <a:schemeClr val="accent6"/>
          </a:fillRef>
          <a:effectRef idx="1">
            <a:schemeClr val="accent6"/>
          </a:effectRef>
          <a:fontRef idx="minor">
            <a:schemeClr val="dk1"/>
          </a:fontRef>
        </dgm:style>
      </dgm:prSet>
      <dgm:spPr/>
    </dgm:pt>
    <dgm:pt modelId="{5B7B0044-5D62-4A74-9EE6-9C58DD3031EA}" type="pres">
      <dgm:prSet presAssocID="{55782865-4A07-468C-B7C1-540D14DD05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17C93F21-FDCA-49A8-939B-FAD654AECA42}" type="pres">
      <dgm:prSet presAssocID="{55782865-4A07-468C-B7C1-540D14DD0557}" presName="spaceRect" presStyleCnt="0"/>
      <dgm:spPr/>
    </dgm:pt>
    <dgm:pt modelId="{F6FD3630-3B79-41FB-ABE7-33660A916A83}" type="pres">
      <dgm:prSet presAssocID="{55782865-4A07-468C-B7C1-540D14DD0557}" presName="parTx" presStyleLbl="revTx" presStyleIdx="1" presStyleCnt="5">
        <dgm:presLayoutVars>
          <dgm:chMax val="0"/>
          <dgm:chPref val="0"/>
        </dgm:presLayoutVars>
      </dgm:prSet>
      <dgm:spPr/>
    </dgm:pt>
    <dgm:pt modelId="{7517802A-A547-4E97-9100-D9879C82EF8E}" type="pres">
      <dgm:prSet presAssocID="{634F8A34-86C1-41D4-BEE0-C439A144259E}" presName="sibTrans" presStyleCnt="0"/>
      <dgm:spPr/>
    </dgm:pt>
    <dgm:pt modelId="{4C8110A9-E5DA-48C4-A9FA-54427FF49B71}" type="pres">
      <dgm:prSet presAssocID="{44B4EDCA-3D98-49A6-9EA0-66B1F59D23D1}" presName="compNode" presStyleCnt="0"/>
      <dgm:spPr/>
    </dgm:pt>
    <dgm:pt modelId="{F4FEFA0A-CEDA-4C40-AEAA-B07080E85210}" type="pres">
      <dgm:prSet presAssocID="{44B4EDCA-3D98-49A6-9EA0-66B1F59D23D1}" presName="bgRect" presStyleLbl="bgShp" presStyleIdx="2" presStyleCnt="5"/>
      <dgm:spPr/>
    </dgm:pt>
    <dgm:pt modelId="{E489D8C5-363F-46EE-AA70-DD2DB2B643B6}" type="pres">
      <dgm:prSet presAssocID="{44B4EDCA-3D98-49A6-9EA0-66B1F59D23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ircle with left arrow outline"/>
        </a:ext>
      </dgm:extLst>
    </dgm:pt>
    <dgm:pt modelId="{1CB68628-525B-4D42-A4E9-0FBEC84F4052}" type="pres">
      <dgm:prSet presAssocID="{44B4EDCA-3D98-49A6-9EA0-66B1F59D23D1}" presName="spaceRect" presStyleCnt="0"/>
      <dgm:spPr/>
    </dgm:pt>
    <dgm:pt modelId="{2384E728-BF80-40B2-961E-ACAC40426077}" type="pres">
      <dgm:prSet presAssocID="{44B4EDCA-3D98-49A6-9EA0-66B1F59D23D1}" presName="parTx" presStyleLbl="revTx" presStyleIdx="2" presStyleCnt="5">
        <dgm:presLayoutVars>
          <dgm:chMax val="0"/>
          <dgm:chPref val="0"/>
        </dgm:presLayoutVars>
      </dgm:prSet>
      <dgm:spPr/>
    </dgm:pt>
    <dgm:pt modelId="{FAC61BB1-A156-4ACC-B850-31AB974818CD}" type="pres">
      <dgm:prSet presAssocID="{EAE9F77A-641E-40D2-B92B-E799B9E3894A}" presName="sibTrans" presStyleCnt="0"/>
      <dgm:spPr/>
    </dgm:pt>
    <dgm:pt modelId="{D8B3152A-822F-4BFE-A156-630367573F93}" type="pres">
      <dgm:prSet presAssocID="{878B17FE-0ABA-4F8D-A1C2-249255D6AABF}" presName="compNode" presStyleCnt="0"/>
      <dgm:spPr/>
    </dgm:pt>
    <dgm:pt modelId="{CC318A19-EA0B-4048-B0B8-51A2F57CC0AF}" type="pres">
      <dgm:prSet presAssocID="{878B17FE-0ABA-4F8D-A1C2-249255D6AABF}" presName="bgRect" presStyleLbl="bgShp" presStyleIdx="3" presStyleCnt="5"/>
      <dgm:spPr/>
    </dgm:pt>
    <dgm:pt modelId="{B48D5840-4C97-484D-A25E-BD5BCC5974C2}" type="pres">
      <dgm:prSet presAssocID="{878B17FE-0ABA-4F8D-A1C2-249255D6AA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ead with gears with solid fill"/>
        </a:ext>
      </dgm:extLst>
    </dgm:pt>
    <dgm:pt modelId="{8DC5CB62-21D1-4EAC-9A82-BD39FA5F1F72}" type="pres">
      <dgm:prSet presAssocID="{878B17FE-0ABA-4F8D-A1C2-249255D6AABF}" presName="spaceRect" presStyleCnt="0"/>
      <dgm:spPr/>
    </dgm:pt>
    <dgm:pt modelId="{E4C43607-ED01-4B00-B905-AC1E85950DD0}" type="pres">
      <dgm:prSet presAssocID="{878B17FE-0ABA-4F8D-A1C2-249255D6AABF}" presName="parTx" presStyleLbl="revTx" presStyleIdx="3" presStyleCnt="5">
        <dgm:presLayoutVars>
          <dgm:chMax val="0"/>
          <dgm:chPref val="0"/>
        </dgm:presLayoutVars>
      </dgm:prSet>
      <dgm:spPr/>
    </dgm:pt>
    <dgm:pt modelId="{0933B4F1-5021-4FF8-9E76-7D9AD6B566AC}" type="pres">
      <dgm:prSet presAssocID="{8E8C1529-8DE3-4FCC-824B-BA47F40CFE02}" presName="sibTrans" presStyleCnt="0"/>
      <dgm:spPr/>
    </dgm:pt>
    <dgm:pt modelId="{DCCDEA86-CEAD-4CB7-B0C7-747A26FC7CEB}" type="pres">
      <dgm:prSet presAssocID="{6F0333E0-741B-4BDA-9233-E3FBF311BF49}" presName="compNode" presStyleCnt="0"/>
      <dgm:spPr/>
    </dgm:pt>
    <dgm:pt modelId="{A860D404-B9C3-4B05-80CE-E8C0E083723A}" type="pres">
      <dgm:prSet presAssocID="{6F0333E0-741B-4BDA-9233-E3FBF311BF49}" presName="bgRect" presStyleLbl="bgShp" presStyleIdx="4" presStyleCnt="5" custLinFactNeighborX="-18439" custLinFactNeighborY="-4883"/>
      <dgm:spPr/>
    </dgm:pt>
    <dgm:pt modelId="{CEC1F7C1-D4F8-4F23-91DC-00ECBE935997}" type="pres">
      <dgm:prSet presAssocID="{6F0333E0-741B-4BDA-9233-E3FBF311BF4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Upward trend with solid fill"/>
        </a:ext>
      </dgm:extLst>
    </dgm:pt>
    <dgm:pt modelId="{84E663A5-5887-47B0-BB4B-83BABE27A865}" type="pres">
      <dgm:prSet presAssocID="{6F0333E0-741B-4BDA-9233-E3FBF311BF49}" presName="spaceRect" presStyleCnt="0"/>
      <dgm:spPr/>
    </dgm:pt>
    <dgm:pt modelId="{066A0D04-9DB0-4EAD-AC75-93A34929D740}" type="pres">
      <dgm:prSet presAssocID="{6F0333E0-741B-4BDA-9233-E3FBF311BF49}" presName="parTx" presStyleLbl="revTx" presStyleIdx="4" presStyleCnt="5">
        <dgm:presLayoutVars>
          <dgm:chMax val="0"/>
          <dgm:chPref val="0"/>
        </dgm:presLayoutVars>
      </dgm:prSet>
      <dgm:spPr/>
    </dgm:pt>
  </dgm:ptLst>
  <dgm:cxnLst>
    <dgm:cxn modelId="{340BB10F-E9CB-4F07-BDE3-BF62D777A8A9}" type="presOf" srcId="{17EFD7E1-5BC1-438B-8C1D-18F5340A155C}" destId="{179DDE2D-5125-4CA4-BCE3-CD6036B8FC01}" srcOrd="0" destOrd="0" presId="urn:microsoft.com/office/officeart/2018/2/layout/IconVerticalSolidList"/>
    <dgm:cxn modelId="{7EAF8211-F2E4-4204-B3FF-F85870D975E0}" type="presOf" srcId="{6F0333E0-741B-4BDA-9233-E3FBF311BF49}" destId="{066A0D04-9DB0-4EAD-AC75-93A34929D740}" srcOrd="0" destOrd="0" presId="urn:microsoft.com/office/officeart/2018/2/layout/IconVerticalSolidList"/>
    <dgm:cxn modelId="{01AAB144-D117-47DC-B28F-C30189B3B696}" srcId="{17EFD7E1-5BC1-438B-8C1D-18F5340A155C}" destId="{44B4EDCA-3D98-49A6-9EA0-66B1F59D23D1}" srcOrd="2" destOrd="0" parTransId="{195FC845-1198-46AA-BA90-463A1C8A5A48}" sibTransId="{EAE9F77A-641E-40D2-B92B-E799B9E3894A}"/>
    <dgm:cxn modelId="{8155014B-78A3-4186-97EB-66D173A04AE2}" srcId="{17EFD7E1-5BC1-438B-8C1D-18F5340A155C}" destId="{878B17FE-0ABA-4F8D-A1C2-249255D6AABF}" srcOrd="3" destOrd="0" parTransId="{A926D294-F97A-4A26-9FAD-8D2FF9CDA0F7}" sibTransId="{8E8C1529-8DE3-4FCC-824B-BA47F40CFE02}"/>
    <dgm:cxn modelId="{68D47251-4BC9-47E3-9B1E-16BC6052A642}" type="presOf" srcId="{29EC62D7-2E17-4447-AFA5-621FD66E45B3}" destId="{006AD28F-5382-44B9-8680-74C78DC2550C}" srcOrd="0" destOrd="0" presId="urn:microsoft.com/office/officeart/2018/2/layout/IconVerticalSolidList"/>
    <dgm:cxn modelId="{489137AE-5657-41E6-933D-C262407B26F4}" srcId="{17EFD7E1-5BC1-438B-8C1D-18F5340A155C}" destId="{29EC62D7-2E17-4447-AFA5-621FD66E45B3}" srcOrd="0" destOrd="0" parTransId="{548E8F9C-93AA-4CEA-864C-50D709235890}" sibTransId="{9CA38617-98DA-4B34-89F8-B9F26C4FE651}"/>
    <dgm:cxn modelId="{DA8702C6-CCCD-4DF8-9634-DD9196FB91CE}" type="presOf" srcId="{878B17FE-0ABA-4F8D-A1C2-249255D6AABF}" destId="{E4C43607-ED01-4B00-B905-AC1E85950DD0}" srcOrd="0" destOrd="0" presId="urn:microsoft.com/office/officeart/2018/2/layout/IconVerticalSolidList"/>
    <dgm:cxn modelId="{396BB9C8-7937-41E6-9EFB-81D2903DF917}" type="presOf" srcId="{44B4EDCA-3D98-49A6-9EA0-66B1F59D23D1}" destId="{2384E728-BF80-40B2-961E-ACAC40426077}" srcOrd="0" destOrd="0" presId="urn:microsoft.com/office/officeart/2018/2/layout/IconVerticalSolidList"/>
    <dgm:cxn modelId="{6F2E13CA-C98A-4780-B45D-0EF925C8B17E}" srcId="{17EFD7E1-5BC1-438B-8C1D-18F5340A155C}" destId="{6F0333E0-741B-4BDA-9233-E3FBF311BF49}" srcOrd="4" destOrd="0" parTransId="{2D5A6F8E-7177-4FE9-B8D9-6D81E87F0710}" sibTransId="{1B7A0659-B57C-4A73-AEFF-B197B18075C8}"/>
    <dgm:cxn modelId="{775B15FA-EDD1-4108-A921-430ED479C060}" type="presOf" srcId="{55782865-4A07-468C-B7C1-540D14DD0557}" destId="{F6FD3630-3B79-41FB-ABE7-33660A916A83}" srcOrd="0" destOrd="0" presId="urn:microsoft.com/office/officeart/2018/2/layout/IconVerticalSolidList"/>
    <dgm:cxn modelId="{81065FFF-2103-49F6-B760-DD26A494D6D8}" srcId="{17EFD7E1-5BC1-438B-8C1D-18F5340A155C}" destId="{55782865-4A07-468C-B7C1-540D14DD0557}" srcOrd="1" destOrd="0" parTransId="{61C53AFF-EFDF-4EDE-A793-F21D5B8891E8}" sibTransId="{634F8A34-86C1-41D4-BEE0-C439A144259E}"/>
    <dgm:cxn modelId="{503E8C79-8B48-40FF-B79E-57761FDB756E}" type="presParOf" srcId="{179DDE2D-5125-4CA4-BCE3-CD6036B8FC01}" destId="{3995143A-92D4-47AE-A8C4-43D274903364}" srcOrd="0" destOrd="0" presId="urn:microsoft.com/office/officeart/2018/2/layout/IconVerticalSolidList"/>
    <dgm:cxn modelId="{CA71821E-B2BA-43AC-8275-7B3E776E28C0}" type="presParOf" srcId="{3995143A-92D4-47AE-A8C4-43D274903364}" destId="{D4C5702C-B0CD-4F4C-8BB7-69B84A24B2B1}" srcOrd="0" destOrd="0" presId="urn:microsoft.com/office/officeart/2018/2/layout/IconVerticalSolidList"/>
    <dgm:cxn modelId="{5F807DCC-3D01-44DB-8BB4-B3D244F12DA3}" type="presParOf" srcId="{3995143A-92D4-47AE-A8C4-43D274903364}" destId="{1A9E3285-38A6-45B5-8886-26B2D066597B}" srcOrd="1" destOrd="0" presId="urn:microsoft.com/office/officeart/2018/2/layout/IconVerticalSolidList"/>
    <dgm:cxn modelId="{76F3D7C4-A5BB-4B0D-A1F8-AA61FDDD1580}" type="presParOf" srcId="{3995143A-92D4-47AE-A8C4-43D274903364}" destId="{5B89CE80-F862-444D-BEF4-13F59043E464}" srcOrd="2" destOrd="0" presId="urn:microsoft.com/office/officeart/2018/2/layout/IconVerticalSolidList"/>
    <dgm:cxn modelId="{A07AFC25-AB64-4A9D-AB87-F180F3C87F24}" type="presParOf" srcId="{3995143A-92D4-47AE-A8C4-43D274903364}" destId="{006AD28F-5382-44B9-8680-74C78DC2550C}" srcOrd="3" destOrd="0" presId="urn:microsoft.com/office/officeart/2018/2/layout/IconVerticalSolidList"/>
    <dgm:cxn modelId="{59B9B9B6-C737-4F36-B23C-23AC1730927B}" type="presParOf" srcId="{179DDE2D-5125-4CA4-BCE3-CD6036B8FC01}" destId="{79425540-4DA6-4093-882E-D7836DFAF1AD}" srcOrd="1" destOrd="0" presId="urn:microsoft.com/office/officeart/2018/2/layout/IconVerticalSolidList"/>
    <dgm:cxn modelId="{EB6CE1DE-12FA-4855-8F20-3682607ED7A3}" type="presParOf" srcId="{179DDE2D-5125-4CA4-BCE3-CD6036B8FC01}" destId="{F3C2C2B4-22A8-4DBD-A8B0-29BD8CAFA68D}" srcOrd="2" destOrd="0" presId="urn:microsoft.com/office/officeart/2018/2/layout/IconVerticalSolidList"/>
    <dgm:cxn modelId="{DDC8EC19-89D5-4C1B-BCC9-587A16C7E657}" type="presParOf" srcId="{F3C2C2B4-22A8-4DBD-A8B0-29BD8CAFA68D}" destId="{A7C90B24-7455-4131-A894-EA68C8190C09}" srcOrd="0" destOrd="0" presId="urn:microsoft.com/office/officeart/2018/2/layout/IconVerticalSolidList"/>
    <dgm:cxn modelId="{25757C4A-958B-4F6C-9DDD-EF3910776A22}" type="presParOf" srcId="{F3C2C2B4-22A8-4DBD-A8B0-29BD8CAFA68D}" destId="{5B7B0044-5D62-4A74-9EE6-9C58DD3031EA}" srcOrd="1" destOrd="0" presId="urn:microsoft.com/office/officeart/2018/2/layout/IconVerticalSolidList"/>
    <dgm:cxn modelId="{F3ACE181-CBA2-474D-AA8E-70BBE51E43FA}" type="presParOf" srcId="{F3C2C2B4-22A8-4DBD-A8B0-29BD8CAFA68D}" destId="{17C93F21-FDCA-49A8-939B-FAD654AECA42}" srcOrd="2" destOrd="0" presId="urn:microsoft.com/office/officeart/2018/2/layout/IconVerticalSolidList"/>
    <dgm:cxn modelId="{2AAB21C5-1F08-4D04-9A72-AB41D4C370D1}" type="presParOf" srcId="{F3C2C2B4-22A8-4DBD-A8B0-29BD8CAFA68D}" destId="{F6FD3630-3B79-41FB-ABE7-33660A916A83}" srcOrd="3" destOrd="0" presId="urn:microsoft.com/office/officeart/2018/2/layout/IconVerticalSolidList"/>
    <dgm:cxn modelId="{DE9665BD-9CF0-400A-BB0C-11BE98024A02}" type="presParOf" srcId="{179DDE2D-5125-4CA4-BCE3-CD6036B8FC01}" destId="{7517802A-A547-4E97-9100-D9879C82EF8E}" srcOrd="3" destOrd="0" presId="urn:microsoft.com/office/officeart/2018/2/layout/IconVerticalSolidList"/>
    <dgm:cxn modelId="{B9E48E85-C830-40AA-BB88-13181D693D00}" type="presParOf" srcId="{179DDE2D-5125-4CA4-BCE3-CD6036B8FC01}" destId="{4C8110A9-E5DA-48C4-A9FA-54427FF49B71}" srcOrd="4" destOrd="0" presId="urn:microsoft.com/office/officeart/2018/2/layout/IconVerticalSolidList"/>
    <dgm:cxn modelId="{5F614539-E541-40E9-80AF-F5BA6D9BB9EE}" type="presParOf" srcId="{4C8110A9-E5DA-48C4-A9FA-54427FF49B71}" destId="{F4FEFA0A-CEDA-4C40-AEAA-B07080E85210}" srcOrd="0" destOrd="0" presId="urn:microsoft.com/office/officeart/2018/2/layout/IconVerticalSolidList"/>
    <dgm:cxn modelId="{ADF7D267-D776-4C09-939D-655201C5C85A}" type="presParOf" srcId="{4C8110A9-E5DA-48C4-A9FA-54427FF49B71}" destId="{E489D8C5-363F-46EE-AA70-DD2DB2B643B6}" srcOrd="1" destOrd="0" presId="urn:microsoft.com/office/officeart/2018/2/layout/IconVerticalSolidList"/>
    <dgm:cxn modelId="{93A79049-04CF-4A08-9B3B-2B5689EAACCB}" type="presParOf" srcId="{4C8110A9-E5DA-48C4-A9FA-54427FF49B71}" destId="{1CB68628-525B-4D42-A4E9-0FBEC84F4052}" srcOrd="2" destOrd="0" presId="urn:microsoft.com/office/officeart/2018/2/layout/IconVerticalSolidList"/>
    <dgm:cxn modelId="{FDEF4363-0BAA-4558-80B3-197CD750418E}" type="presParOf" srcId="{4C8110A9-E5DA-48C4-A9FA-54427FF49B71}" destId="{2384E728-BF80-40B2-961E-ACAC40426077}" srcOrd="3" destOrd="0" presId="urn:microsoft.com/office/officeart/2018/2/layout/IconVerticalSolidList"/>
    <dgm:cxn modelId="{FD2F7DF8-704E-428F-A609-59CC4BA18E3A}" type="presParOf" srcId="{179DDE2D-5125-4CA4-BCE3-CD6036B8FC01}" destId="{FAC61BB1-A156-4ACC-B850-31AB974818CD}" srcOrd="5" destOrd="0" presId="urn:microsoft.com/office/officeart/2018/2/layout/IconVerticalSolidList"/>
    <dgm:cxn modelId="{FC8358D8-3DF4-4D48-8547-5A85A3A00889}" type="presParOf" srcId="{179DDE2D-5125-4CA4-BCE3-CD6036B8FC01}" destId="{D8B3152A-822F-4BFE-A156-630367573F93}" srcOrd="6" destOrd="0" presId="urn:microsoft.com/office/officeart/2018/2/layout/IconVerticalSolidList"/>
    <dgm:cxn modelId="{3CB14BED-88D2-40A9-8438-C518479B4C18}" type="presParOf" srcId="{D8B3152A-822F-4BFE-A156-630367573F93}" destId="{CC318A19-EA0B-4048-B0B8-51A2F57CC0AF}" srcOrd="0" destOrd="0" presId="urn:microsoft.com/office/officeart/2018/2/layout/IconVerticalSolidList"/>
    <dgm:cxn modelId="{8BBC550A-0661-4D96-8AC6-95A4B75D1BBD}" type="presParOf" srcId="{D8B3152A-822F-4BFE-A156-630367573F93}" destId="{B48D5840-4C97-484D-A25E-BD5BCC5974C2}" srcOrd="1" destOrd="0" presId="urn:microsoft.com/office/officeart/2018/2/layout/IconVerticalSolidList"/>
    <dgm:cxn modelId="{FBDFDC72-231A-4FD6-853C-DCBEDE4D1237}" type="presParOf" srcId="{D8B3152A-822F-4BFE-A156-630367573F93}" destId="{8DC5CB62-21D1-4EAC-9A82-BD39FA5F1F72}" srcOrd="2" destOrd="0" presId="urn:microsoft.com/office/officeart/2018/2/layout/IconVerticalSolidList"/>
    <dgm:cxn modelId="{1644DC52-345C-4F40-B398-DE63E31AFB61}" type="presParOf" srcId="{D8B3152A-822F-4BFE-A156-630367573F93}" destId="{E4C43607-ED01-4B00-B905-AC1E85950DD0}" srcOrd="3" destOrd="0" presId="urn:microsoft.com/office/officeart/2018/2/layout/IconVerticalSolidList"/>
    <dgm:cxn modelId="{7E86DAD1-9926-4668-950A-4CFC58C4005A}" type="presParOf" srcId="{179DDE2D-5125-4CA4-BCE3-CD6036B8FC01}" destId="{0933B4F1-5021-4FF8-9E76-7D9AD6B566AC}" srcOrd="7" destOrd="0" presId="urn:microsoft.com/office/officeart/2018/2/layout/IconVerticalSolidList"/>
    <dgm:cxn modelId="{272C9989-9308-4FFF-BD56-B5CEE3798D95}" type="presParOf" srcId="{179DDE2D-5125-4CA4-BCE3-CD6036B8FC01}" destId="{DCCDEA86-CEAD-4CB7-B0C7-747A26FC7CEB}" srcOrd="8" destOrd="0" presId="urn:microsoft.com/office/officeart/2018/2/layout/IconVerticalSolidList"/>
    <dgm:cxn modelId="{982A9CA5-7935-49DB-B963-520C882B093F}" type="presParOf" srcId="{DCCDEA86-CEAD-4CB7-B0C7-747A26FC7CEB}" destId="{A860D404-B9C3-4B05-80CE-E8C0E083723A}" srcOrd="0" destOrd="0" presId="urn:microsoft.com/office/officeart/2018/2/layout/IconVerticalSolidList"/>
    <dgm:cxn modelId="{1BDE5672-CA02-4278-99A5-A8E4AA6891DF}" type="presParOf" srcId="{DCCDEA86-CEAD-4CB7-B0C7-747A26FC7CEB}" destId="{CEC1F7C1-D4F8-4F23-91DC-00ECBE935997}" srcOrd="1" destOrd="0" presId="urn:microsoft.com/office/officeart/2018/2/layout/IconVerticalSolidList"/>
    <dgm:cxn modelId="{3B1B2293-1A3B-4BC5-8235-A461F189E412}" type="presParOf" srcId="{DCCDEA86-CEAD-4CB7-B0C7-747A26FC7CEB}" destId="{84E663A5-5887-47B0-BB4B-83BABE27A865}" srcOrd="2" destOrd="0" presId="urn:microsoft.com/office/officeart/2018/2/layout/IconVerticalSolidList"/>
    <dgm:cxn modelId="{35BA69C5-26FC-45DD-AC0C-027725EC0D83}" type="presParOf" srcId="{DCCDEA86-CEAD-4CB7-B0C7-747A26FC7CEB}" destId="{066A0D04-9DB0-4EAD-AC75-93A34929D7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97C1E9-04F7-4B41-A7A2-C325F2F263B9}"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6AF49E39-CF15-437A-8756-DE3F29005E4D}">
      <dgm:prSet phldrT="[Text]"/>
      <dgm:spPr/>
      <dgm:t>
        <a:bodyPr/>
        <a:lstStyle/>
        <a:p>
          <a:r>
            <a:rPr lang="en-US" dirty="0"/>
            <a:t>Environment &amp; Resources Assessment</a:t>
          </a:r>
        </a:p>
      </dgm:t>
    </dgm:pt>
    <dgm:pt modelId="{443117CB-9375-497A-B9F7-0C37B84E7124}" type="parTrans" cxnId="{0BF05C6E-D17C-4479-95FC-AC6DD84D56EF}">
      <dgm:prSet/>
      <dgm:spPr/>
      <dgm:t>
        <a:bodyPr/>
        <a:lstStyle/>
        <a:p>
          <a:endParaRPr lang="en-US"/>
        </a:p>
      </dgm:t>
    </dgm:pt>
    <dgm:pt modelId="{83A18050-5040-432E-8DA5-952F941E4910}" type="sibTrans" cxnId="{0BF05C6E-D17C-4479-95FC-AC6DD84D56EF}">
      <dgm:prSet/>
      <dgm:spPr/>
      <dgm:t>
        <a:bodyPr/>
        <a:lstStyle/>
        <a:p>
          <a:endParaRPr lang="en-US"/>
        </a:p>
      </dgm:t>
    </dgm:pt>
    <dgm:pt modelId="{9B9A1C48-D492-40A8-94C8-FE04332028B3}">
      <dgm:prSet phldrT="[Text]"/>
      <dgm:spPr/>
      <dgm:t>
        <a:bodyPr/>
        <a:lstStyle/>
        <a:p>
          <a:r>
            <a:rPr lang="en-US" dirty="0"/>
            <a:t>Identity &amp; Security Assessment</a:t>
          </a:r>
        </a:p>
      </dgm:t>
    </dgm:pt>
    <dgm:pt modelId="{89BB086A-C5EA-4F62-AEC8-BDE56D96337D}" type="parTrans" cxnId="{0E2F1BBF-4B8A-4257-8976-B28193AC1879}">
      <dgm:prSet/>
      <dgm:spPr/>
      <dgm:t>
        <a:bodyPr/>
        <a:lstStyle/>
        <a:p>
          <a:endParaRPr lang="en-US"/>
        </a:p>
      </dgm:t>
    </dgm:pt>
    <dgm:pt modelId="{10B53E81-076A-4413-885D-49193B88F557}" type="sibTrans" cxnId="{0E2F1BBF-4B8A-4257-8976-B28193AC1879}">
      <dgm:prSet/>
      <dgm:spPr/>
      <dgm:t>
        <a:bodyPr/>
        <a:lstStyle/>
        <a:p>
          <a:endParaRPr lang="en-US"/>
        </a:p>
      </dgm:t>
    </dgm:pt>
    <dgm:pt modelId="{9CAC685E-92C2-44CE-B796-0A70EA7E2EC3}">
      <dgm:prSet phldrT="[Text]"/>
      <dgm:spPr/>
      <dgm:t>
        <a:bodyPr/>
        <a:lstStyle/>
        <a:p>
          <a:r>
            <a:rPr lang="en-US" dirty="0"/>
            <a:t>Environment Charts Analysis</a:t>
          </a:r>
        </a:p>
      </dgm:t>
    </dgm:pt>
    <dgm:pt modelId="{866DBDA1-F95F-4CDE-9DE9-64247498C619}" type="parTrans" cxnId="{7E256FFB-C596-404F-A3DC-511F28663E76}">
      <dgm:prSet/>
      <dgm:spPr/>
      <dgm:t>
        <a:bodyPr/>
        <a:lstStyle/>
        <a:p>
          <a:endParaRPr lang="en-US"/>
        </a:p>
      </dgm:t>
    </dgm:pt>
    <dgm:pt modelId="{193C81A1-C618-43EF-87F0-EB9BCF2B79E2}" type="sibTrans" cxnId="{7E256FFB-C596-404F-A3DC-511F28663E76}">
      <dgm:prSet/>
      <dgm:spPr/>
      <dgm:t>
        <a:bodyPr/>
        <a:lstStyle/>
        <a:p>
          <a:endParaRPr lang="en-US"/>
        </a:p>
      </dgm:t>
    </dgm:pt>
    <dgm:pt modelId="{F09417C2-E14C-4A15-86C4-616093143B1F}">
      <dgm:prSet phldrT="[Text]"/>
      <dgm:spPr/>
      <dgm:t>
        <a:bodyPr/>
        <a:lstStyle/>
        <a:p>
          <a:r>
            <a:rPr lang="en-US" dirty="0"/>
            <a:t>Cost Analysis</a:t>
          </a:r>
        </a:p>
      </dgm:t>
    </dgm:pt>
    <dgm:pt modelId="{4454398E-A842-4AFD-BD89-7A6988EA596E}" type="parTrans" cxnId="{0B612C5E-72AC-4E5F-BCDC-AF72AE408039}">
      <dgm:prSet/>
      <dgm:spPr/>
      <dgm:t>
        <a:bodyPr/>
        <a:lstStyle/>
        <a:p>
          <a:endParaRPr lang="en-US"/>
        </a:p>
      </dgm:t>
    </dgm:pt>
    <dgm:pt modelId="{37DC2AD9-8D6C-47D1-A5B2-441E0E97405B}" type="sibTrans" cxnId="{0B612C5E-72AC-4E5F-BCDC-AF72AE408039}">
      <dgm:prSet/>
      <dgm:spPr/>
      <dgm:t>
        <a:bodyPr/>
        <a:lstStyle/>
        <a:p>
          <a:endParaRPr lang="en-US"/>
        </a:p>
      </dgm:t>
    </dgm:pt>
    <dgm:pt modelId="{D028CD2B-AB34-4BAB-9993-F909BF1F6763}" type="pres">
      <dgm:prSet presAssocID="{1097C1E9-04F7-4B41-A7A2-C325F2F263B9}" presName="diagram" presStyleCnt="0">
        <dgm:presLayoutVars>
          <dgm:dir/>
          <dgm:resizeHandles val="exact"/>
        </dgm:presLayoutVars>
      </dgm:prSet>
      <dgm:spPr/>
    </dgm:pt>
    <dgm:pt modelId="{17330670-AE6B-402D-BFF3-FC7FD1C2FFE9}" type="pres">
      <dgm:prSet presAssocID="{6AF49E39-CF15-437A-8756-DE3F29005E4D}" presName="node" presStyleLbl="node1" presStyleIdx="0" presStyleCnt="4">
        <dgm:presLayoutVars>
          <dgm:bulletEnabled val="1"/>
        </dgm:presLayoutVars>
      </dgm:prSet>
      <dgm:spPr/>
    </dgm:pt>
    <dgm:pt modelId="{88A73345-2599-4EA7-B586-08CF89F411C0}" type="pres">
      <dgm:prSet presAssocID="{83A18050-5040-432E-8DA5-952F941E4910}" presName="sibTrans" presStyleCnt="0"/>
      <dgm:spPr/>
    </dgm:pt>
    <dgm:pt modelId="{05981111-DC55-4F2E-B841-840A5A9D2225}" type="pres">
      <dgm:prSet presAssocID="{9B9A1C48-D492-40A8-94C8-FE04332028B3}" presName="node" presStyleLbl="node1" presStyleIdx="1" presStyleCnt="4">
        <dgm:presLayoutVars>
          <dgm:bulletEnabled val="1"/>
        </dgm:presLayoutVars>
      </dgm:prSet>
      <dgm:spPr/>
    </dgm:pt>
    <dgm:pt modelId="{15E1281B-AD16-4DDD-B4C6-B3701DFC7E6C}" type="pres">
      <dgm:prSet presAssocID="{10B53E81-076A-4413-885D-49193B88F557}" presName="sibTrans" presStyleCnt="0"/>
      <dgm:spPr/>
    </dgm:pt>
    <dgm:pt modelId="{2A751509-7C03-483F-BBFD-0B6E3A4A572F}" type="pres">
      <dgm:prSet presAssocID="{9CAC685E-92C2-44CE-B796-0A70EA7E2EC3}" presName="node" presStyleLbl="node1" presStyleIdx="2" presStyleCnt="4">
        <dgm:presLayoutVars>
          <dgm:bulletEnabled val="1"/>
        </dgm:presLayoutVars>
      </dgm:prSet>
      <dgm:spPr/>
    </dgm:pt>
    <dgm:pt modelId="{D253B1AB-0CAF-4A8B-B918-C193E44C4E24}" type="pres">
      <dgm:prSet presAssocID="{193C81A1-C618-43EF-87F0-EB9BCF2B79E2}" presName="sibTrans" presStyleCnt="0"/>
      <dgm:spPr/>
    </dgm:pt>
    <dgm:pt modelId="{FF08ECFC-406A-480B-8112-2242A926FDD7}" type="pres">
      <dgm:prSet presAssocID="{F09417C2-E14C-4A15-86C4-616093143B1F}" presName="node" presStyleLbl="node1" presStyleIdx="3" presStyleCnt="4">
        <dgm:presLayoutVars>
          <dgm:bulletEnabled val="1"/>
        </dgm:presLayoutVars>
      </dgm:prSet>
      <dgm:spPr/>
    </dgm:pt>
  </dgm:ptLst>
  <dgm:cxnLst>
    <dgm:cxn modelId="{56AF5D33-2820-4989-9A89-B38EA32A3377}" type="presOf" srcId="{F09417C2-E14C-4A15-86C4-616093143B1F}" destId="{FF08ECFC-406A-480B-8112-2242A926FDD7}" srcOrd="0" destOrd="0" presId="urn:microsoft.com/office/officeart/2005/8/layout/default"/>
    <dgm:cxn modelId="{E24DB33A-3346-4FA3-A7BF-CF6F1B9CF149}" type="presOf" srcId="{9CAC685E-92C2-44CE-B796-0A70EA7E2EC3}" destId="{2A751509-7C03-483F-BBFD-0B6E3A4A572F}" srcOrd="0" destOrd="0" presId="urn:microsoft.com/office/officeart/2005/8/layout/default"/>
    <dgm:cxn modelId="{45FD033E-12FE-4EB7-A309-3E1310A04F57}" type="presOf" srcId="{9B9A1C48-D492-40A8-94C8-FE04332028B3}" destId="{05981111-DC55-4F2E-B841-840A5A9D2225}" srcOrd="0" destOrd="0" presId="urn:microsoft.com/office/officeart/2005/8/layout/default"/>
    <dgm:cxn modelId="{0B612C5E-72AC-4E5F-BCDC-AF72AE408039}" srcId="{1097C1E9-04F7-4B41-A7A2-C325F2F263B9}" destId="{F09417C2-E14C-4A15-86C4-616093143B1F}" srcOrd="3" destOrd="0" parTransId="{4454398E-A842-4AFD-BD89-7A6988EA596E}" sibTransId="{37DC2AD9-8D6C-47D1-A5B2-441E0E97405B}"/>
    <dgm:cxn modelId="{0BF05C6E-D17C-4479-95FC-AC6DD84D56EF}" srcId="{1097C1E9-04F7-4B41-A7A2-C325F2F263B9}" destId="{6AF49E39-CF15-437A-8756-DE3F29005E4D}" srcOrd="0" destOrd="0" parTransId="{443117CB-9375-497A-B9F7-0C37B84E7124}" sibTransId="{83A18050-5040-432E-8DA5-952F941E4910}"/>
    <dgm:cxn modelId="{996C0C5A-874C-48B1-AD2F-E6A17BF58DB8}" type="presOf" srcId="{1097C1E9-04F7-4B41-A7A2-C325F2F263B9}" destId="{D028CD2B-AB34-4BAB-9993-F909BF1F6763}" srcOrd="0" destOrd="0" presId="urn:microsoft.com/office/officeart/2005/8/layout/default"/>
    <dgm:cxn modelId="{FDEE3B95-2FAA-4AF8-A889-573CEC1ABE9D}" type="presOf" srcId="{6AF49E39-CF15-437A-8756-DE3F29005E4D}" destId="{17330670-AE6B-402D-BFF3-FC7FD1C2FFE9}" srcOrd="0" destOrd="0" presId="urn:microsoft.com/office/officeart/2005/8/layout/default"/>
    <dgm:cxn modelId="{0E2F1BBF-4B8A-4257-8976-B28193AC1879}" srcId="{1097C1E9-04F7-4B41-A7A2-C325F2F263B9}" destId="{9B9A1C48-D492-40A8-94C8-FE04332028B3}" srcOrd="1" destOrd="0" parTransId="{89BB086A-C5EA-4F62-AEC8-BDE56D96337D}" sibTransId="{10B53E81-076A-4413-885D-49193B88F557}"/>
    <dgm:cxn modelId="{7E256FFB-C596-404F-A3DC-511F28663E76}" srcId="{1097C1E9-04F7-4B41-A7A2-C325F2F263B9}" destId="{9CAC685E-92C2-44CE-B796-0A70EA7E2EC3}" srcOrd="2" destOrd="0" parTransId="{866DBDA1-F95F-4CDE-9DE9-64247498C619}" sibTransId="{193C81A1-C618-43EF-87F0-EB9BCF2B79E2}"/>
    <dgm:cxn modelId="{A2A9E443-94F6-41BD-9D1D-E1A5C0375E0D}" type="presParOf" srcId="{D028CD2B-AB34-4BAB-9993-F909BF1F6763}" destId="{17330670-AE6B-402D-BFF3-FC7FD1C2FFE9}" srcOrd="0" destOrd="0" presId="urn:microsoft.com/office/officeart/2005/8/layout/default"/>
    <dgm:cxn modelId="{151DA287-D1C5-4FAB-BE08-C49151D590A3}" type="presParOf" srcId="{D028CD2B-AB34-4BAB-9993-F909BF1F6763}" destId="{88A73345-2599-4EA7-B586-08CF89F411C0}" srcOrd="1" destOrd="0" presId="urn:microsoft.com/office/officeart/2005/8/layout/default"/>
    <dgm:cxn modelId="{C9BC5497-8E09-4FAC-8CE2-FA145DA8461F}" type="presParOf" srcId="{D028CD2B-AB34-4BAB-9993-F909BF1F6763}" destId="{05981111-DC55-4F2E-B841-840A5A9D2225}" srcOrd="2" destOrd="0" presId="urn:microsoft.com/office/officeart/2005/8/layout/default"/>
    <dgm:cxn modelId="{A7A67495-8EB4-43D9-AE11-41799303CC47}" type="presParOf" srcId="{D028CD2B-AB34-4BAB-9993-F909BF1F6763}" destId="{15E1281B-AD16-4DDD-B4C6-B3701DFC7E6C}" srcOrd="3" destOrd="0" presId="urn:microsoft.com/office/officeart/2005/8/layout/default"/>
    <dgm:cxn modelId="{C812BE18-19F6-42A0-8268-64031DE09AB1}" type="presParOf" srcId="{D028CD2B-AB34-4BAB-9993-F909BF1F6763}" destId="{2A751509-7C03-483F-BBFD-0B6E3A4A572F}" srcOrd="4" destOrd="0" presId="urn:microsoft.com/office/officeart/2005/8/layout/default"/>
    <dgm:cxn modelId="{18C59D1C-A2AE-435C-ADAA-CC3D5A056CE8}" type="presParOf" srcId="{D028CD2B-AB34-4BAB-9993-F909BF1F6763}" destId="{D253B1AB-0CAF-4A8B-B918-C193E44C4E24}" srcOrd="5" destOrd="0" presId="urn:microsoft.com/office/officeart/2005/8/layout/default"/>
    <dgm:cxn modelId="{1B03CC21-A53E-4A14-8037-B1BD0F41048F}" type="presParOf" srcId="{D028CD2B-AB34-4BAB-9993-F909BF1F6763}" destId="{FF08ECFC-406A-480B-8112-2242A926FDD7}" srcOrd="6"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096B18-61B6-4DEC-A6BA-E58A69C51CF4}"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AA61C84E-8F07-45BB-9AC5-92A09E149A71}">
      <dgm:prSet/>
      <dgm:spPr/>
      <dgm:t>
        <a:bodyPr/>
        <a:lstStyle/>
        <a:p>
          <a:r>
            <a:rPr lang="en-US" b="1" i="0" dirty="0"/>
            <a:t>Follow these steps to create the environment :</a:t>
          </a:r>
          <a:endParaRPr lang="en-US" dirty="0"/>
        </a:p>
      </dgm:t>
    </dgm:pt>
    <dgm:pt modelId="{B6F8BB5A-8434-46FF-BBB9-7BE216A53ABC}" type="parTrans" cxnId="{C65175AF-8A6D-4751-AC61-C08B2F414A70}">
      <dgm:prSet/>
      <dgm:spPr/>
      <dgm:t>
        <a:bodyPr/>
        <a:lstStyle/>
        <a:p>
          <a:endParaRPr lang="en-US"/>
        </a:p>
      </dgm:t>
    </dgm:pt>
    <dgm:pt modelId="{3D9B755F-AF8F-4FCE-A1C7-6955459DD37B}" type="sibTrans" cxnId="{C65175AF-8A6D-4751-AC61-C08B2F414A70}">
      <dgm:prSet phldrT="1"/>
      <dgm:spPr/>
      <dgm:t>
        <a:bodyPr/>
        <a:lstStyle/>
        <a:p>
          <a:endParaRPr lang="en-US" dirty="0"/>
        </a:p>
      </dgm:t>
    </dgm:pt>
    <dgm:pt modelId="{C59741B6-1086-4E2B-A2F0-2BD51D1299BC}">
      <dgm:prSet/>
      <dgm:spPr/>
      <dgm:t>
        <a:bodyPr/>
        <a:lstStyle/>
        <a:p>
          <a:r>
            <a:rPr lang="en-US" dirty="0"/>
            <a:t>1- Choose an Azure resources which you need to create.</a:t>
          </a:r>
        </a:p>
      </dgm:t>
    </dgm:pt>
    <dgm:pt modelId="{4A653C6A-FB91-4B53-8A0A-5D3EA7799C57}" type="parTrans" cxnId="{DFC11EF9-23D0-4146-A616-741A8C0037BA}">
      <dgm:prSet/>
      <dgm:spPr/>
      <dgm:t>
        <a:bodyPr/>
        <a:lstStyle/>
        <a:p>
          <a:endParaRPr lang="en-US"/>
        </a:p>
      </dgm:t>
    </dgm:pt>
    <dgm:pt modelId="{450C6559-DA36-4DB0-BE59-B06DCCA9C0E2}" type="sibTrans" cxnId="{DFC11EF9-23D0-4146-A616-741A8C0037BA}">
      <dgm:prSet phldrT="2"/>
      <dgm:spPr/>
      <dgm:t>
        <a:bodyPr/>
        <a:lstStyle/>
        <a:p>
          <a:r>
            <a:rPr lang="en-US" dirty="0"/>
            <a:t>1</a:t>
          </a:r>
        </a:p>
      </dgm:t>
    </dgm:pt>
    <dgm:pt modelId="{9567F078-A85A-4DFA-9870-AB5CD607CA51}">
      <dgm:prSet/>
      <dgm:spPr/>
      <dgm:t>
        <a:bodyPr/>
        <a:lstStyle/>
        <a:p>
          <a:r>
            <a:rPr lang="en-US"/>
            <a:t>2- Choose your required scenario.</a:t>
          </a:r>
        </a:p>
      </dgm:t>
    </dgm:pt>
    <dgm:pt modelId="{16E70571-81F2-4D1F-B185-C94C4089D97F}" type="parTrans" cxnId="{D61E8B9C-B11E-4500-82F8-356D70387C15}">
      <dgm:prSet/>
      <dgm:spPr/>
      <dgm:t>
        <a:bodyPr/>
        <a:lstStyle/>
        <a:p>
          <a:endParaRPr lang="en-US"/>
        </a:p>
      </dgm:t>
    </dgm:pt>
    <dgm:pt modelId="{026F4B41-9A6A-44B5-8A5C-560BAF131B2C}" type="sibTrans" cxnId="{D61E8B9C-B11E-4500-82F8-356D70387C15}">
      <dgm:prSet phldrT="3"/>
      <dgm:spPr/>
      <dgm:t>
        <a:bodyPr/>
        <a:lstStyle/>
        <a:p>
          <a:r>
            <a:rPr lang="en-US" dirty="0"/>
            <a:t>2</a:t>
          </a:r>
        </a:p>
      </dgm:t>
    </dgm:pt>
    <dgm:pt modelId="{D1BBA812-B4E9-47D3-9E69-54CBE2CED876}">
      <dgm:prSet/>
      <dgm:spPr/>
      <dgm:t>
        <a:bodyPr/>
        <a:lstStyle/>
        <a:p>
          <a:r>
            <a:rPr lang="en-US"/>
            <a:t>3- Press configure Parameters to start.</a:t>
          </a:r>
        </a:p>
      </dgm:t>
    </dgm:pt>
    <dgm:pt modelId="{3D6375A0-23A5-4422-99B9-E817BE9829C4}" type="parTrans" cxnId="{1866FD80-4F26-4697-8F75-E35041748D54}">
      <dgm:prSet/>
      <dgm:spPr/>
      <dgm:t>
        <a:bodyPr/>
        <a:lstStyle/>
        <a:p>
          <a:endParaRPr lang="en-US"/>
        </a:p>
      </dgm:t>
    </dgm:pt>
    <dgm:pt modelId="{0B425E44-C6BF-4B4D-9677-0B3A5765D9D3}" type="sibTrans" cxnId="{1866FD80-4F26-4697-8F75-E35041748D54}">
      <dgm:prSet phldrT="4"/>
      <dgm:spPr/>
      <dgm:t>
        <a:bodyPr/>
        <a:lstStyle/>
        <a:p>
          <a:r>
            <a:rPr lang="en-US" dirty="0"/>
            <a:t>3</a:t>
          </a:r>
        </a:p>
      </dgm:t>
    </dgm:pt>
    <dgm:pt modelId="{87E0A63C-9F40-4567-8421-5A558DACD8C1}">
      <dgm:prSet/>
      <dgm:spPr/>
      <dgm:t>
        <a:bodyPr/>
        <a:lstStyle/>
        <a:p>
          <a:r>
            <a:rPr lang="en-US"/>
            <a:t>4- Fill up the required parameters. </a:t>
          </a:r>
        </a:p>
      </dgm:t>
    </dgm:pt>
    <dgm:pt modelId="{F48A12C2-4B10-4F19-B749-9FE435B7ECD4}" type="parTrans" cxnId="{112691A6-48CE-4689-A4B8-6F3B6D792E24}">
      <dgm:prSet/>
      <dgm:spPr/>
      <dgm:t>
        <a:bodyPr/>
        <a:lstStyle/>
        <a:p>
          <a:endParaRPr lang="en-US"/>
        </a:p>
      </dgm:t>
    </dgm:pt>
    <dgm:pt modelId="{43EB72EE-068E-489E-8728-5AE795462627}" type="sibTrans" cxnId="{112691A6-48CE-4689-A4B8-6F3B6D792E24}">
      <dgm:prSet phldrT="5"/>
      <dgm:spPr/>
      <dgm:t>
        <a:bodyPr/>
        <a:lstStyle/>
        <a:p>
          <a:r>
            <a:rPr lang="en-US" dirty="0"/>
            <a:t>4</a:t>
          </a:r>
        </a:p>
      </dgm:t>
    </dgm:pt>
    <dgm:pt modelId="{42F8A5CE-F1A3-430A-B443-1F7DF7638281}">
      <dgm:prSet/>
      <dgm:spPr/>
      <dgm:t>
        <a:bodyPr/>
        <a:lstStyle/>
        <a:p>
          <a:r>
            <a:rPr lang="en-US" dirty="0"/>
            <a:t>5- Then press create to create your environment.</a:t>
          </a:r>
        </a:p>
      </dgm:t>
    </dgm:pt>
    <dgm:pt modelId="{9FFC1139-A52B-4C29-B514-8312D194CC2A}" type="parTrans" cxnId="{985A00CD-229C-404E-8BA3-FBA2A60CE1E5}">
      <dgm:prSet/>
      <dgm:spPr/>
      <dgm:t>
        <a:bodyPr/>
        <a:lstStyle/>
        <a:p>
          <a:endParaRPr lang="en-US"/>
        </a:p>
      </dgm:t>
    </dgm:pt>
    <dgm:pt modelId="{AF81F94A-2670-4293-893E-A31CA4EDB1B0}" type="sibTrans" cxnId="{985A00CD-229C-404E-8BA3-FBA2A60CE1E5}">
      <dgm:prSet phldrT="6"/>
      <dgm:spPr/>
      <dgm:t>
        <a:bodyPr/>
        <a:lstStyle/>
        <a:p>
          <a:r>
            <a:rPr lang="en-US" dirty="0"/>
            <a:t>5</a:t>
          </a:r>
        </a:p>
      </dgm:t>
    </dgm:pt>
    <dgm:pt modelId="{B3597B08-D1CE-4DC8-BED8-6758DA85978B}">
      <dgm:prSet/>
      <dgm:spPr/>
      <dgm:t>
        <a:bodyPr/>
        <a:lstStyle/>
        <a:p>
          <a:endParaRPr lang="en-US" dirty="0"/>
        </a:p>
      </dgm:t>
    </dgm:pt>
    <dgm:pt modelId="{38A5ED02-97A6-464F-A49F-7D27C1043CDD}" type="parTrans" cxnId="{FB8DF532-E1C5-40DD-BD32-B1BD781C46A1}">
      <dgm:prSet/>
      <dgm:spPr/>
      <dgm:t>
        <a:bodyPr/>
        <a:lstStyle/>
        <a:p>
          <a:endParaRPr lang="en-US"/>
        </a:p>
      </dgm:t>
    </dgm:pt>
    <dgm:pt modelId="{8C2706F4-FBA7-4D9F-B6BD-C5547B8F11EE}" type="sibTrans" cxnId="{FB8DF532-E1C5-40DD-BD32-B1BD781C46A1}">
      <dgm:prSet/>
      <dgm:spPr/>
      <dgm:t>
        <a:bodyPr/>
        <a:lstStyle/>
        <a:p>
          <a:endParaRPr lang="en-US"/>
        </a:p>
      </dgm:t>
    </dgm:pt>
    <dgm:pt modelId="{89949C4A-8126-4477-9C67-4EB5F278C8CA}" type="pres">
      <dgm:prSet presAssocID="{E7096B18-61B6-4DEC-A6BA-E58A69C51CF4}" presName="linearFlow" presStyleCnt="0">
        <dgm:presLayoutVars>
          <dgm:dir/>
          <dgm:animLvl val="lvl"/>
          <dgm:resizeHandles val="exact"/>
        </dgm:presLayoutVars>
      </dgm:prSet>
      <dgm:spPr/>
    </dgm:pt>
    <dgm:pt modelId="{B924B6FA-6377-4E31-B924-74C7EF6C2239}" type="pres">
      <dgm:prSet presAssocID="{AA61C84E-8F07-45BB-9AC5-92A09E149A71}" presName="compositeNode" presStyleCnt="0"/>
      <dgm:spPr/>
    </dgm:pt>
    <dgm:pt modelId="{BCAA8193-896A-47F6-AB0B-4108F7B6727C}" type="pres">
      <dgm:prSet presAssocID="{AA61C84E-8F07-45BB-9AC5-92A09E149A71}" presName="parTx" presStyleLbl="node1" presStyleIdx="0" presStyleCnt="0">
        <dgm:presLayoutVars>
          <dgm:chMax val="0"/>
          <dgm:chPref val="0"/>
          <dgm:bulletEnabled val="1"/>
        </dgm:presLayoutVars>
      </dgm:prSet>
      <dgm:spPr/>
    </dgm:pt>
    <dgm:pt modelId="{40790519-953C-477D-ADD8-3E0532ED6902}" type="pres">
      <dgm:prSet presAssocID="{AA61C84E-8F07-45BB-9AC5-92A09E149A71}" presName="parSh" presStyleCnt="0"/>
      <dgm:spPr/>
    </dgm:pt>
    <dgm:pt modelId="{3D163789-B1FF-4E5B-B19C-2E691997C261}" type="pres">
      <dgm:prSet presAssocID="{AA61C84E-8F07-45BB-9AC5-92A09E149A71}" presName="lineNode" presStyleLbl="alignAccFollowNode1" presStyleIdx="0" presStyleCnt="18"/>
      <dgm:spPr/>
    </dgm:pt>
    <dgm:pt modelId="{2AB28151-A3F0-4ADE-8480-37C59B54CBA8}" type="pres">
      <dgm:prSet presAssocID="{AA61C84E-8F07-45BB-9AC5-92A09E149A71}" presName="lineArrowNode" presStyleLbl="alignAccFollowNode1" presStyleIdx="1" presStyleCnt="18"/>
      <dgm:spPr/>
    </dgm:pt>
    <dgm:pt modelId="{0BE375F2-3D10-4AE4-9E1C-0E1CE3F0E30C}" type="pres">
      <dgm:prSet presAssocID="{3D9B755F-AF8F-4FCE-A1C7-6955459DD37B}" presName="sibTransNodeCircle" presStyleLbl="alignNode1" presStyleIdx="0" presStyleCnt="6">
        <dgm:presLayoutVars>
          <dgm:chMax val="0"/>
          <dgm:bulletEnabled/>
        </dgm:presLayoutVars>
      </dgm:prSet>
      <dgm:spPr/>
    </dgm:pt>
    <dgm:pt modelId="{74905288-BDEB-4A9D-AA66-37F4F13CD6DB}" type="pres">
      <dgm:prSet presAssocID="{3D9B755F-AF8F-4FCE-A1C7-6955459DD37B}" presName="spacerBetweenCircleAndCallout" presStyleCnt="0">
        <dgm:presLayoutVars/>
      </dgm:prSet>
      <dgm:spPr/>
    </dgm:pt>
    <dgm:pt modelId="{C011596C-29B4-4942-9A0D-EF06BB723806}" type="pres">
      <dgm:prSet presAssocID="{AA61C84E-8F07-45BB-9AC5-92A09E149A71}" presName="nodeText" presStyleLbl="alignAccFollowNode1" presStyleIdx="2" presStyleCnt="18">
        <dgm:presLayoutVars>
          <dgm:bulletEnabled val="1"/>
        </dgm:presLayoutVars>
      </dgm:prSet>
      <dgm:spPr/>
    </dgm:pt>
    <dgm:pt modelId="{28E68B04-C840-4360-8C47-F0474C842565}" type="pres">
      <dgm:prSet presAssocID="{3D9B755F-AF8F-4FCE-A1C7-6955459DD37B}" presName="sibTransComposite" presStyleCnt="0"/>
      <dgm:spPr/>
    </dgm:pt>
    <dgm:pt modelId="{B34F0E62-3175-4254-80E7-0217DE528CC6}" type="pres">
      <dgm:prSet presAssocID="{C59741B6-1086-4E2B-A2F0-2BD51D1299BC}" presName="compositeNode" presStyleCnt="0"/>
      <dgm:spPr/>
    </dgm:pt>
    <dgm:pt modelId="{A8521525-C66F-4B57-A1AE-3971725BD10C}" type="pres">
      <dgm:prSet presAssocID="{C59741B6-1086-4E2B-A2F0-2BD51D1299BC}" presName="parTx" presStyleLbl="node1" presStyleIdx="0" presStyleCnt="0">
        <dgm:presLayoutVars>
          <dgm:chMax val="0"/>
          <dgm:chPref val="0"/>
          <dgm:bulletEnabled val="1"/>
        </dgm:presLayoutVars>
      </dgm:prSet>
      <dgm:spPr/>
    </dgm:pt>
    <dgm:pt modelId="{69358E0C-4A1E-4DDE-92C4-13196CBE5B1F}" type="pres">
      <dgm:prSet presAssocID="{C59741B6-1086-4E2B-A2F0-2BD51D1299BC}" presName="parSh" presStyleCnt="0"/>
      <dgm:spPr/>
    </dgm:pt>
    <dgm:pt modelId="{CD1CDDE8-4989-4D96-8F8D-418CE7F65818}" type="pres">
      <dgm:prSet presAssocID="{C59741B6-1086-4E2B-A2F0-2BD51D1299BC}" presName="lineNode" presStyleLbl="alignAccFollowNode1" presStyleIdx="3" presStyleCnt="18"/>
      <dgm:spPr/>
    </dgm:pt>
    <dgm:pt modelId="{BA9E6D87-0913-4130-82CB-475D6A0CBA4B}" type="pres">
      <dgm:prSet presAssocID="{C59741B6-1086-4E2B-A2F0-2BD51D1299BC}" presName="lineArrowNode" presStyleLbl="alignAccFollowNode1" presStyleIdx="4" presStyleCnt="18"/>
      <dgm:spPr/>
    </dgm:pt>
    <dgm:pt modelId="{8517FB00-ACE7-456D-B153-667ACBFFA4F9}" type="pres">
      <dgm:prSet presAssocID="{450C6559-DA36-4DB0-BE59-B06DCCA9C0E2}" presName="sibTransNodeCircle" presStyleLbl="alignNode1" presStyleIdx="1" presStyleCnt="6">
        <dgm:presLayoutVars>
          <dgm:chMax val="0"/>
          <dgm:bulletEnabled/>
        </dgm:presLayoutVars>
      </dgm:prSet>
      <dgm:spPr/>
    </dgm:pt>
    <dgm:pt modelId="{D71828B1-90E2-4A25-A6A7-EB4BC05D059A}" type="pres">
      <dgm:prSet presAssocID="{450C6559-DA36-4DB0-BE59-B06DCCA9C0E2}" presName="spacerBetweenCircleAndCallout" presStyleCnt="0">
        <dgm:presLayoutVars/>
      </dgm:prSet>
      <dgm:spPr/>
    </dgm:pt>
    <dgm:pt modelId="{AA4118FC-EEDC-4E1E-AC69-5896E0FB4A49}" type="pres">
      <dgm:prSet presAssocID="{C59741B6-1086-4E2B-A2F0-2BD51D1299BC}" presName="nodeText" presStyleLbl="alignAccFollowNode1" presStyleIdx="5" presStyleCnt="18">
        <dgm:presLayoutVars>
          <dgm:bulletEnabled val="1"/>
        </dgm:presLayoutVars>
      </dgm:prSet>
      <dgm:spPr/>
    </dgm:pt>
    <dgm:pt modelId="{4D39DD42-2605-491E-868F-C814626A724E}" type="pres">
      <dgm:prSet presAssocID="{450C6559-DA36-4DB0-BE59-B06DCCA9C0E2}" presName="sibTransComposite" presStyleCnt="0"/>
      <dgm:spPr/>
    </dgm:pt>
    <dgm:pt modelId="{6DBA5F5B-9798-4BAD-B673-CE70CDADCCB3}" type="pres">
      <dgm:prSet presAssocID="{9567F078-A85A-4DFA-9870-AB5CD607CA51}" presName="compositeNode" presStyleCnt="0"/>
      <dgm:spPr/>
    </dgm:pt>
    <dgm:pt modelId="{B22367E9-CAD5-4F19-AFA1-E1D94CCAECC1}" type="pres">
      <dgm:prSet presAssocID="{9567F078-A85A-4DFA-9870-AB5CD607CA51}" presName="parTx" presStyleLbl="node1" presStyleIdx="0" presStyleCnt="0">
        <dgm:presLayoutVars>
          <dgm:chMax val="0"/>
          <dgm:chPref val="0"/>
          <dgm:bulletEnabled val="1"/>
        </dgm:presLayoutVars>
      </dgm:prSet>
      <dgm:spPr/>
    </dgm:pt>
    <dgm:pt modelId="{E6A6BCE2-CBE7-4DE8-98BE-B7E32A0994DA}" type="pres">
      <dgm:prSet presAssocID="{9567F078-A85A-4DFA-9870-AB5CD607CA51}" presName="parSh" presStyleCnt="0"/>
      <dgm:spPr/>
    </dgm:pt>
    <dgm:pt modelId="{742481A7-F3EE-4DCF-AD73-D91E8CB796B4}" type="pres">
      <dgm:prSet presAssocID="{9567F078-A85A-4DFA-9870-AB5CD607CA51}" presName="lineNode" presStyleLbl="alignAccFollowNode1" presStyleIdx="6" presStyleCnt="18"/>
      <dgm:spPr/>
    </dgm:pt>
    <dgm:pt modelId="{FE2B24C7-E224-48BE-AF7B-CA97C39020F0}" type="pres">
      <dgm:prSet presAssocID="{9567F078-A85A-4DFA-9870-AB5CD607CA51}" presName="lineArrowNode" presStyleLbl="alignAccFollowNode1" presStyleIdx="7" presStyleCnt="18"/>
      <dgm:spPr/>
    </dgm:pt>
    <dgm:pt modelId="{404B3EE8-43EF-4C70-BD77-96F2F73D7BED}" type="pres">
      <dgm:prSet presAssocID="{026F4B41-9A6A-44B5-8A5C-560BAF131B2C}" presName="sibTransNodeCircle" presStyleLbl="alignNode1" presStyleIdx="2" presStyleCnt="6">
        <dgm:presLayoutVars>
          <dgm:chMax val="0"/>
          <dgm:bulletEnabled/>
        </dgm:presLayoutVars>
      </dgm:prSet>
      <dgm:spPr/>
    </dgm:pt>
    <dgm:pt modelId="{49D474C4-2219-4FF1-B348-3020FF1BE194}" type="pres">
      <dgm:prSet presAssocID="{026F4B41-9A6A-44B5-8A5C-560BAF131B2C}" presName="spacerBetweenCircleAndCallout" presStyleCnt="0">
        <dgm:presLayoutVars/>
      </dgm:prSet>
      <dgm:spPr/>
    </dgm:pt>
    <dgm:pt modelId="{CB37A070-6585-4924-AAD5-3AB230817CDA}" type="pres">
      <dgm:prSet presAssocID="{9567F078-A85A-4DFA-9870-AB5CD607CA51}" presName="nodeText" presStyleLbl="alignAccFollowNode1" presStyleIdx="8" presStyleCnt="18">
        <dgm:presLayoutVars>
          <dgm:bulletEnabled val="1"/>
        </dgm:presLayoutVars>
      </dgm:prSet>
      <dgm:spPr/>
    </dgm:pt>
    <dgm:pt modelId="{8E8E3DC5-C664-4236-A0A3-0FF50FB92DDA}" type="pres">
      <dgm:prSet presAssocID="{026F4B41-9A6A-44B5-8A5C-560BAF131B2C}" presName="sibTransComposite" presStyleCnt="0"/>
      <dgm:spPr/>
    </dgm:pt>
    <dgm:pt modelId="{078994EA-6190-4638-BC34-A2994B62EE15}" type="pres">
      <dgm:prSet presAssocID="{D1BBA812-B4E9-47D3-9E69-54CBE2CED876}" presName="compositeNode" presStyleCnt="0"/>
      <dgm:spPr/>
    </dgm:pt>
    <dgm:pt modelId="{C146B9CA-9EE0-441D-BECB-61A94E623A4E}" type="pres">
      <dgm:prSet presAssocID="{D1BBA812-B4E9-47D3-9E69-54CBE2CED876}" presName="parTx" presStyleLbl="node1" presStyleIdx="0" presStyleCnt="0">
        <dgm:presLayoutVars>
          <dgm:chMax val="0"/>
          <dgm:chPref val="0"/>
          <dgm:bulletEnabled val="1"/>
        </dgm:presLayoutVars>
      </dgm:prSet>
      <dgm:spPr/>
    </dgm:pt>
    <dgm:pt modelId="{3370D807-BD7F-4B02-A210-83F880E65C18}" type="pres">
      <dgm:prSet presAssocID="{D1BBA812-B4E9-47D3-9E69-54CBE2CED876}" presName="parSh" presStyleCnt="0"/>
      <dgm:spPr/>
    </dgm:pt>
    <dgm:pt modelId="{E4B3FC7C-8306-44C3-9526-3B02F2E23748}" type="pres">
      <dgm:prSet presAssocID="{D1BBA812-B4E9-47D3-9E69-54CBE2CED876}" presName="lineNode" presStyleLbl="alignAccFollowNode1" presStyleIdx="9" presStyleCnt="18"/>
      <dgm:spPr/>
    </dgm:pt>
    <dgm:pt modelId="{3D5DC9A4-4AB9-4078-A1DD-1B6C8DE4DDE1}" type="pres">
      <dgm:prSet presAssocID="{D1BBA812-B4E9-47D3-9E69-54CBE2CED876}" presName="lineArrowNode" presStyleLbl="alignAccFollowNode1" presStyleIdx="10" presStyleCnt="18"/>
      <dgm:spPr/>
    </dgm:pt>
    <dgm:pt modelId="{D1A0364A-8607-42C3-8489-EB359D2A9550}" type="pres">
      <dgm:prSet presAssocID="{0B425E44-C6BF-4B4D-9677-0B3A5765D9D3}" presName="sibTransNodeCircle" presStyleLbl="alignNode1" presStyleIdx="3" presStyleCnt="6">
        <dgm:presLayoutVars>
          <dgm:chMax val="0"/>
          <dgm:bulletEnabled/>
        </dgm:presLayoutVars>
      </dgm:prSet>
      <dgm:spPr/>
    </dgm:pt>
    <dgm:pt modelId="{515D27CD-054A-4445-9369-D4E3400F1EFD}" type="pres">
      <dgm:prSet presAssocID="{0B425E44-C6BF-4B4D-9677-0B3A5765D9D3}" presName="spacerBetweenCircleAndCallout" presStyleCnt="0">
        <dgm:presLayoutVars/>
      </dgm:prSet>
      <dgm:spPr/>
    </dgm:pt>
    <dgm:pt modelId="{46203B9A-BB12-4BAF-8446-45FFE51B11FC}" type="pres">
      <dgm:prSet presAssocID="{D1BBA812-B4E9-47D3-9E69-54CBE2CED876}" presName="nodeText" presStyleLbl="alignAccFollowNode1" presStyleIdx="11" presStyleCnt="18">
        <dgm:presLayoutVars>
          <dgm:bulletEnabled val="1"/>
        </dgm:presLayoutVars>
      </dgm:prSet>
      <dgm:spPr/>
    </dgm:pt>
    <dgm:pt modelId="{A2219DEC-51A8-4668-BD0C-95B5B652143C}" type="pres">
      <dgm:prSet presAssocID="{0B425E44-C6BF-4B4D-9677-0B3A5765D9D3}" presName="sibTransComposite" presStyleCnt="0"/>
      <dgm:spPr/>
    </dgm:pt>
    <dgm:pt modelId="{36166B09-EAA9-4836-A36D-644D41F908E6}" type="pres">
      <dgm:prSet presAssocID="{87E0A63C-9F40-4567-8421-5A558DACD8C1}" presName="compositeNode" presStyleCnt="0"/>
      <dgm:spPr/>
    </dgm:pt>
    <dgm:pt modelId="{1855EE57-2573-4ABD-B69C-C1DDB21DE686}" type="pres">
      <dgm:prSet presAssocID="{87E0A63C-9F40-4567-8421-5A558DACD8C1}" presName="parTx" presStyleLbl="node1" presStyleIdx="0" presStyleCnt="0">
        <dgm:presLayoutVars>
          <dgm:chMax val="0"/>
          <dgm:chPref val="0"/>
          <dgm:bulletEnabled val="1"/>
        </dgm:presLayoutVars>
      </dgm:prSet>
      <dgm:spPr/>
    </dgm:pt>
    <dgm:pt modelId="{2F22B223-1B8A-40EE-8D8B-4B875B9213FC}" type="pres">
      <dgm:prSet presAssocID="{87E0A63C-9F40-4567-8421-5A558DACD8C1}" presName="parSh" presStyleCnt="0"/>
      <dgm:spPr/>
    </dgm:pt>
    <dgm:pt modelId="{7DB18D4A-C90B-4C1C-B1BA-F231F3F4A6FE}" type="pres">
      <dgm:prSet presAssocID="{87E0A63C-9F40-4567-8421-5A558DACD8C1}" presName="lineNode" presStyleLbl="alignAccFollowNode1" presStyleIdx="12" presStyleCnt="18"/>
      <dgm:spPr/>
    </dgm:pt>
    <dgm:pt modelId="{84F090C7-A9DD-49D0-B395-EC85292CA1D9}" type="pres">
      <dgm:prSet presAssocID="{87E0A63C-9F40-4567-8421-5A558DACD8C1}" presName="lineArrowNode" presStyleLbl="alignAccFollowNode1" presStyleIdx="13" presStyleCnt="18"/>
      <dgm:spPr/>
    </dgm:pt>
    <dgm:pt modelId="{C31D48C5-F6C9-46B3-9E02-C259643E249F}" type="pres">
      <dgm:prSet presAssocID="{43EB72EE-068E-489E-8728-5AE795462627}" presName="sibTransNodeCircle" presStyleLbl="alignNode1" presStyleIdx="4" presStyleCnt="6">
        <dgm:presLayoutVars>
          <dgm:chMax val="0"/>
          <dgm:bulletEnabled/>
        </dgm:presLayoutVars>
      </dgm:prSet>
      <dgm:spPr/>
    </dgm:pt>
    <dgm:pt modelId="{35FABB4F-1FDD-4171-8219-0AE1A56CB7E2}" type="pres">
      <dgm:prSet presAssocID="{43EB72EE-068E-489E-8728-5AE795462627}" presName="spacerBetweenCircleAndCallout" presStyleCnt="0">
        <dgm:presLayoutVars/>
      </dgm:prSet>
      <dgm:spPr/>
    </dgm:pt>
    <dgm:pt modelId="{0B2F01A6-AAF2-434F-9C13-3BDDE2A7AC2C}" type="pres">
      <dgm:prSet presAssocID="{87E0A63C-9F40-4567-8421-5A558DACD8C1}" presName="nodeText" presStyleLbl="alignAccFollowNode1" presStyleIdx="14" presStyleCnt="18">
        <dgm:presLayoutVars>
          <dgm:bulletEnabled val="1"/>
        </dgm:presLayoutVars>
      </dgm:prSet>
      <dgm:spPr/>
    </dgm:pt>
    <dgm:pt modelId="{545AB17B-422E-4C8F-A9CF-51E7928F7F14}" type="pres">
      <dgm:prSet presAssocID="{43EB72EE-068E-489E-8728-5AE795462627}" presName="sibTransComposite" presStyleCnt="0"/>
      <dgm:spPr/>
    </dgm:pt>
    <dgm:pt modelId="{4636C6B7-40E6-4D91-A267-54FA0B2AFF58}" type="pres">
      <dgm:prSet presAssocID="{42F8A5CE-F1A3-430A-B443-1F7DF7638281}" presName="compositeNode" presStyleCnt="0"/>
      <dgm:spPr/>
    </dgm:pt>
    <dgm:pt modelId="{C12C1ACB-2198-4803-ACB5-107F203F2067}" type="pres">
      <dgm:prSet presAssocID="{42F8A5CE-F1A3-430A-B443-1F7DF7638281}" presName="parTx" presStyleLbl="node1" presStyleIdx="0" presStyleCnt="0">
        <dgm:presLayoutVars>
          <dgm:chMax val="0"/>
          <dgm:chPref val="0"/>
          <dgm:bulletEnabled val="1"/>
        </dgm:presLayoutVars>
      </dgm:prSet>
      <dgm:spPr/>
    </dgm:pt>
    <dgm:pt modelId="{06392478-FD94-4FBC-AE5F-2A921FB05627}" type="pres">
      <dgm:prSet presAssocID="{42F8A5CE-F1A3-430A-B443-1F7DF7638281}" presName="parSh" presStyleCnt="0"/>
      <dgm:spPr/>
    </dgm:pt>
    <dgm:pt modelId="{13253A9E-9CD0-46A2-8153-6C1D24608565}" type="pres">
      <dgm:prSet presAssocID="{42F8A5CE-F1A3-430A-B443-1F7DF7638281}" presName="lineNode" presStyleLbl="alignAccFollowNode1" presStyleIdx="15" presStyleCnt="18"/>
      <dgm:spPr/>
    </dgm:pt>
    <dgm:pt modelId="{B6239FC2-CE6A-46AD-B97B-1E57E12F509C}" type="pres">
      <dgm:prSet presAssocID="{42F8A5CE-F1A3-430A-B443-1F7DF7638281}" presName="lineArrowNode" presStyleLbl="alignAccFollowNode1" presStyleIdx="16" presStyleCnt="18"/>
      <dgm:spPr/>
    </dgm:pt>
    <dgm:pt modelId="{C879E714-8A39-474B-8F60-17502BD2E43E}" type="pres">
      <dgm:prSet presAssocID="{AF81F94A-2670-4293-893E-A31CA4EDB1B0}" presName="sibTransNodeCircle" presStyleLbl="alignNode1" presStyleIdx="5" presStyleCnt="6">
        <dgm:presLayoutVars>
          <dgm:chMax val="0"/>
          <dgm:bulletEnabled/>
        </dgm:presLayoutVars>
      </dgm:prSet>
      <dgm:spPr/>
    </dgm:pt>
    <dgm:pt modelId="{A825248F-11E7-495E-87F5-A9C60E0E07DC}" type="pres">
      <dgm:prSet presAssocID="{AF81F94A-2670-4293-893E-A31CA4EDB1B0}" presName="spacerBetweenCircleAndCallout" presStyleCnt="0">
        <dgm:presLayoutVars/>
      </dgm:prSet>
      <dgm:spPr/>
    </dgm:pt>
    <dgm:pt modelId="{E69C8ACA-2E54-4B06-AF6A-7E1A6E2E5EC8}" type="pres">
      <dgm:prSet presAssocID="{42F8A5CE-F1A3-430A-B443-1F7DF7638281}" presName="nodeText" presStyleLbl="alignAccFollowNode1" presStyleIdx="17" presStyleCnt="18">
        <dgm:presLayoutVars>
          <dgm:bulletEnabled val="1"/>
        </dgm:presLayoutVars>
      </dgm:prSet>
      <dgm:spPr/>
    </dgm:pt>
  </dgm:ptLst>
  <dgm:cxnLst>
    <dgm:cxn modelId="{6764D708-04C1-4C1C-B56F-C98929385EDF}" type="presOf" srcId="{AA61C84E-8F07-45BB-9AC5-92A09E149A71}" destId="{C011596C-29B4-4942-9A0D-EF06BB723806}" srcOrd="0" destOrd="0" presId="urn:microsoft.com/office/officeart/2016/7/layout/LinearArrowProcessNumbered"/>
    <dgm:cxn modelId="{D415A126-4EDA-4C36-97CC-67949B8429CF}" type="presOf" srcId="{42F8A5CE-F1A3-430A-B443-1F7DF7638281}" destId="{E69C8ACA-2E54-4B06-AF6A-7E1A6E2E5EC8}" srcOrd="0" destOrd="0" presId="urn:microsoft.com/office/officeart/2016/7/layout/LinearArrowProcessNumbered"/>
    <dgm:cxn modelId="{FB8DF532-E1C5-40DD-BD32-B1BD781C46A1}" srcId="{42F8A5CE-F1A3-430A-B443-1F7DF7638281}" destId="{B3597B08-D1CE-4DC8-BED8-6758DA85978B}" srcOrd="0" destOrd="0" parTransId="{38A5ED02-97A6-464F-A49F-7D27C1043CDD}" sibTransId="{8C2706F4-FBA7-4D9F-B6BD-C5547B8F11EE}"/>
    <dgm:cxn modelId="{4273693A-4185-4537-B784-E617B50D103B}" type="presOf" srcId="{3D9B755F-AF8F-4FCE-A1C7-6955459DD37B}" destId="{0BE375F2-3D10-4AE4-9E1C-0E1CE3F0E30C}" srcOrd="0" destOrd="0" presId="urn:microsoft.com/office/officeart/2016/7/layout/LinearArrowProcessNumbered"/>
    <dgm:cxn modelId="{A3A9A73D-AD2E-4E19-AE4B-EB8173F4B5CB}" type="presOf" srcId="{E7096B18-61B6-4DEC-A6BA-E58A69C51CF4}" destId="{89949C4A-8126-4477-9C67-4EB5F278C8CA}" srcOrd="0" destOrd="0" presId="urn:microsoft.com/office/officeart/2016/7/layout/LinearArrowProcessNumbered"/>
    <dgm:cxn modelId="{9DECDB5E-1DE3-4C73-8DB1-10548ECB5A60}" type="presOf" srcId="{0B425E44-C6BF-4B4D-9677-0B3A5765D9D3}" destId="{D1A0364A-8607-42C3-8489-EB359D2A9550}" srcOrd="0" destOrd="0" presId="urn:microsoft.com/office/officeart/2016/7/layout/LinearArrowProcessNumbered"/>
    <dgm:cxn modelId="{0AA8326A-711A-4C27-8A27-2A9730B5A454}" type="presOf" srcId="{9567F078-A85A-4DFA-9870-AB5CD607CA51}" destId="{CB37A070-6585-4924-AAD5-3AB230817CDA}" srcOrd="0" destOrd="0" presId="urn:microsoft.com/office/officeart/2016/7/layout/LinearArrowProcessNumbered"/>
    <dgm:cxn modelId="{FA45254D-2941-4505-B6A6-128686746A5C}" type="presOf" srcId="{43EB72EE-068E-489E-8728-5AE795462627}" destId="{C31D48C5-F6C9-46B3-9E02-C259643E249F}" srcOrd="0" destOrd="0" presId="urn:microsoft.com/office/officeart/2016/7/layout/LinearArrowProcessNumbered"/>
    <dgm:cxn modelId="{7BA4FD76-9F51-46CE-917E-EB778DDB0F4A}" type="presOf" srcId="{87E0A63C-9F40-4567-8421-5A558DACD8C1}" destId="{0B2F01A6-AAF2-434F-9C13-3BDDE2A7AC2C}" srcOrd="0" destOrd="0" presId="urn:microsoft.com/office/officeart/2016/7/layout/LinearArrowProcessNumbered"/>
    <dgm:cxn modelId="{1866FD80-4F26-4697-8F75-E35041748D54}" srcId="{E7096B18-61B6-4DEC-A6BA-E58A69C51CF4}" destId="{D1BBA812-B4E9-47D3-9E69-54CBE2CED876}" srcOrd="3" destOrd="0" parTransId="{3D6375A0-23A5-4422-99B9-E817BE9829C4}" sibTransId="{0B425E44-C6BF-4B4D-9677-0B3A5765D9D3}"/>
    <dgm:cxn modelId="{9666ED96-EAE1-4025-8102-D72B2B0BF91D}" type="presOf" srcId="{C59741B6-1086-4E2B-A2F0-2BD51D1299BC}" destId="{AA4118FC-EEDC-4E1E-AC69-5896E0FB4A49}" srcOrd="0" destOrd="0" presId="urn:microsoft.com/office/officeart/2016/7/layout/LinearArrowProcessNumbered"/>
    <dgm:cxn modelId="{4732BE9A-D5CB-4714-8D16-EA80DE92FADF}" type="presOf" srcId="{026F4B41-9A6A-44B5-8A5C-560BAF131B2C}" destId="{404B3EE8-43EF-4C70-BD77-96F2F73D7BED}" srcOrd="0" destOrd="0" presId="urn:microsoft.com/office/officeart/2016/7/layout/LinearArrowProcessNumbered"/>
    <dgm:cxn modelId="{D61E8B9C-B11E-4500-82F8-356D70387C15}" srcId="{E7096B18-61B6-4DEC-A6BA-E58A69C51CF4}" destId="{9567F078-A85A-4DFA-9870-AB5CD607CA51}" srcOrd="2" destOrd="0" parTransId="{16E70571-81F2-4D1F-B185-C94C4089D97F}" sibTransId="{026F4B41-9A6A-44B5-8A5C-560BAF131B2C}"/>
    <dgm:cxn modelId="{112691A6-48CE-4689-A4B8-6F3B6D792E24}" srcId="{E7096B18-61B6-4DEC-A6BA-E58A69C51CF4}" destId="{87E0A63C-9F40-4567-8421-5A558DACD8C1}" srcOrd="4" destOrd="0" parTransId="{F48A12C2-4B10-4F19-B749-9FE435B7ECD4}" sibTransId="{43EB72EE-068E-489E-8728-5AE795462627}"/>
    <dgm:cxn modelId="{3432CFA7-285A-48F4-904A-F60113D0DD41}" type="presOf" srcId="{B3597B08-D1CE-4DC8-BED8-6758DA85978B}" destId="{E69C8ACA-2E54-4B06-AF6A-7E1A6E2E5EC8}" srcOrd="0" destOrd="1" presId="urn:microsoft.com/office/officeart/2016/7/layout/LinearArrowProcessNumbered"/>
    <dgm:cxn modelId="{C65175AF-8A6D-4751-AC61-C08B2F414A70}" srcId="{E7096B18-61B6-4DEC-A6BA-E58A69C51CF4}" destId="{AA61C84E-8F07-45BB-9AC5-92A09E149A71}" srcOrd="0" destOrd="0" parTransId="{B6F8BB5A-8434-46FF-BBB9-7BE216A53ABC}" sibTransId="{3D9B755F-AF8F-4FCE-A1C7-6955459DD37B}"/>
    <dgm:cxn modelId="{702DABC8-1CCD-4501-9A8A-647D7B34233B}" type="presOf" srcId="{450C6559-DA36-4DB0-BE59-B06DCCA9C0E2}" destId="{8517FB00-ACE7-456D-B153-667ACBFFA4F9}" srcOrd="0" destOrd="0" presId="urn:microsoft.com/office/officeart/2016/7/layout/LinearArrowProcessNumbered"/>
    <dgm:cxn modelId="{985A00CD-229C-404E-8BA3-FBA2A60CE1E5}" srcId="{E7096B18-61B6-4DEC-A6BA-E58A69C51CF4}" destId="{42F8A5CE-F1A3-430A-B443-1F7DF7638281}" srcOrd="5" destOrd="0" parTransId="{9FFC1139-A52B-4C29-B514-8312D194CC2A}" sibTransId="{AF81F94A-2670-4293-893E-A31CA4EDB1B0}"/>
    <dgm:cxn modelId="{B0E13FF1-38EF-47E7-A2F9-A822FBD99A50}" type="presOf" srcId="{D1BBA812-B4E9-47D3-9E69-54CBE2CED876}" destId="{46203B9A-BB12-4BAF-8446-45FFE51B11FC}" srcOrd="0" destOrd="0" presId="urn:microsoft.com/office/officeart/2016/7/layout/LinearArrowProcessNumbered"/>
    <dgm:cxn modelId="{E591F5F7-D8C0-43AC-96C8-3D223E151868}" type="presOf" srcId="{AF81F94A-2670-4293-893E-A31CA4EDB1B0}" destId="{C879E714-8A39-474B-8F60-17502BD2E43E}" srcOrd="0" destOrd="0" presId="urn:microsoft.com/office/officeart/2016/7/layout/LinearArrowProcessNumbered"/>
    <dgm:cxn modelId="{DFC11EF9-23D0-4146-A616-741A8C0037BA}" srcId="{E7096B18-61B6-4DEC-A6BA-E58A69C51CF4}" destId="{C59741B6-1086-4E2B-A2F0-2BD51D1299BC}" srcOrd="1" destOrd="0" parTransId="{4A653C6A-FB91-4B53-8A0A-5D3EA7799C57}" sibTransId="{450C6559-DA36-4DB0-BE59-B06DCCA9C0E2}"/>
    <dgm:cxn modelId="{F6CF1C97-D949-4784-8FE3-8A5A6B1957D9}" type="presParOf" srcId="{89949C4A-8126-4477-9C67-4EB5F278C8CA}" destId="{B924B6FA-6377-4E31-B924-74C7EF6C2239}" srcOrd="0" destOrd="0" presId="urn:microsoft.com/office/officeart/2016/7/layout/LinearArrowProcessNumbered"/>
    <dgm:cxn modelId="{710D197F-F6F7-4035-A2B9-224126A8A734}" type="presParOf" srcId="{B924B6FA-6377-4E31-B924-74C7EF6C2239}" destId="{BCAA8193-896A-47F6-AB0B-4108F7B6727C}" srcOrd="0" destOrd="0" presId="urn:microsoft.com/office/officeart/2016/7/layout/LinearArrowProcessNumbered"/>
    <dgm:cxn modelId="{9E1FB95C-F150-4A8B-BA5F-6441CB12626E}" type="presParOf" srcId="{B924B6FA-6377-4E31-B924-74C7EF6C2239}" destId="{40790519-953C-477D-ADD8-3E0532ED6902}" srcOrd="1" destOrd="0" presId="urn:microsoft.com/office/officeart/2016/7/layout/LinearArrowProcessNumbered"/>
    <dgm:cxn modelId="{570E89B1-D342-4F19-8CBB-361411E13E39}" type="presParOf" srcId="{40790519-953C-477D-ADD8-3E0532ED6902}" destId="{3D163789-B1FF-4E5B-B19C-2E691997C261}" srcOrd="0" destOrd="0" presId="urn:microsoft.com/office/officeart/2016/7/layout/LinearArrowProcessNumbered"/>
    <dgm:cxn modelId="{9721631D-2A83-44DB-98B7-A4DAFC0AA114}" type="presParOf" srcId="{40790519-953C-477D-ADD8-3E0532ED6902}" destId="{2AB28151-A3F0-4ADE-8480-37C59B54CBA8}" srcOrd="1" destOrd="0" presId="urn:microsoft.com/office/officeart/2016/7/layout/LinearArrowProcessNumbered"/>
    <dgm:cxn modelId="{EAC1D084-325E-440B-A5F2-F7E5E0490130}" type="presParOf" srcId="{40790519-953C-477D-ADD8-3E0532ED6902}" destId="{0BE375F2-3D10-4AE4-9E1C-0E1CE3F0E30C}" srcOrd="2" destOrd="0" presId="urn:microsoft.com/office/officeart/2016/7/layout/LinearArrowProcessNumbered"/>
    <dgm:cxn modelId="{8E85F43E-34D0-42F3-9010-F17EF96EFC3A}" type="presParOf" srcId="{40790519-953C-477D-ADD8-3E0532ED6902}" destId="{74905288-BDEB-4A9D-AA66-37F4F13CD6DB}" srcOrd="3" destOrd="0" presId="urn:microsoft.com/office/officeart/2016/7/layout/LinearArrowProcessNumbered"/>
    <dgm:cxn modelId="{82B7DF3A-09CC-4A74-A7CA-FEC110259B5C}" type="presParOf" srcId="{B924B6FA-6377-4E31-B924-74C7EF6C2239}" destId="{C011596C-29B4-4942-9A0D-EF06BB723806}" srcOrd="2" destOrd="0" presId="urn:microsoft.com/office/officeart/2016/7/layout/LinearArrowProcessNumbered"/>
    <dgm:cxn modelId="{C0F91B7F-0CE5-44D3-A8FE-04F79B688358}" type="presParOf" srcId="{89949C4A-8126-4477-9C67-4EB5F278C8CA}" destId="{28E68B04-C840-4360-8C47-F0474C842565}" srcOrd="1" destOrd="0" presId="urn:microsoft.com/office/officeart/2016/7/layout/LinearArrowProcessNumbered"/>
    <dgm:cxn modelId="{38230226-C4CB-445F-87F4-F8B3EDB64265}" type="presParOf" srcId="{89949C4A-8126-4477-9C67-4EB5F278C8CA}" destId="{B34F0E62-3175-4254-80E7-0217DE528CC6}" srcOrd="2" destOrd="0" presId="urn:microsoft.com/office/officeart/2016/7/layout/LinearArrowProcessNumbered"/>
    <dgm:cxn modelId="{D1726346-C282-4A98-A6A2-E77CA902B2F8}" type="presParOf" srcId="{B34F0E62-3175-4254-80E7-0217DE528CC6}" destId="{A8521525-C66F-4B57-A1AE-3971725BD10C}" srcOrd="0" destOrd="0" presId="urn:microsoft.com/office/officeart/2016/7/layout/LinearArrowProcessNumbered"/>
    <dgm:cxn modelId="{5DF021A8-BEAF-4A3A-A2D7-200F452B667E}" type="presParOf" srcId="{B34F0E62-3175-4254-80E7-0217DE528CC6}" destId="{69358E0C-4A1E-4DDE-92C4-13196CBE5B1F}" srcOrd="1" destOrd="0" presId="urn:microsoft.com/office/officeart/2016/7/layout/LinearArrowProcessNumbered"/>
    <dgm:cxn modelId="{20725A87-0136-4764-81A6-893D1A05BF44}" type="presParOf" srcId="{69358E0C-4A1E-4DDE-92C4-13196CBE5B1F}" destId="{CD1CDDE8-4989-4D96-8F8D-418CE7F65818}" srcOrd="0" destOrd="0" presId="urn:microsoft.com/office/officeart/2016/7/layout/LinearArrowProcessNumbered"/>
    <dgm:cxn modelId="{50904C37-6046-43FB-8455-30FA696756F2}" type="presParOf" srcId="{69358E0C-4A1E-4DDE-92C4-13196CBE5B1F}" destId="{BA9E6D87-0913-4130-82CB-475D6A0CBA4B}" srcOrd="1" destOrd="0" presId="urn:microsoft.com/office/officeart/2016/7/layout/LinearArrowProcessNumbered"/>
    <dgm:cxn modelId="{B6B7DC22-3EAE-4D41-B62B-B84CFD8BF514}" type="presParOf" srcId="{69358E0C-4A1E-4DDE-92C4-13196CBE5B1F}" destId="{8517FB00-ACE7-456D-B153-667ACBFFA4F9}" srcOrd="2" destOrd="0" presId="urn:microsoft.com/office/officeart/2016/7/layout/LinearArrowProcessNumbered"/>
    <dgm:cxn modelId="{12FB053A-2F1B-4ABF-B927-88C9A4979B08}" type="presParOf" srcId="{69358E0C-4A1E-4DDE-92C4-13196CBE5B1F}" destId="{D71828B1-90E2-4A25-A6A7-EB4BC05D059A}" srcOrd="3" destOrd="0" presId="urn:microsoft.com/office/officeart/2016/7/layout/LinearArrowProcessNumbered"/>
    <dgm:cxn modelId="{B02AD757-68CB-4940-B448-ED7A9BE04CEF}" type="presParOf" srcId="{B34F0E62-3175-4254-80E7-0217DE528CC6}" destId="{AA4118FC-EEDC-4E1E-AC69-5896E0FB4A49}" srcOrd="2" destOrd="0" presId="urn:microsoft.com/office/officeart/2016/7/layout/LinearArrowProcessNumbered"/>
    <dgm:cxn modelId="{C6D6EC89-D478-4B8C-8D46-6549E71420F0}" type="presParOf" srcId="{89949C4A-8126-4477-9C67-4EB5F278C8CA}" destId="{4D39DD42-2605-491E-868F-C814626A724E}" srcOrd="3" destOrd="0" presId="urn:microsoft.com/office/officeart/2016/7/layout/LinearArrowProcessNumbered"/>
    <dgm:cxn modelId="{8FB52A84-207C-43D5-991A-F9946B259C57}" type="presParOf" srcId="{89949C4A-8126-4477-9C67-4EB5F278C8CA}" destId="{6DBA5F5B-9798-4BAD-B673-CE70CDADCCB3}" srcOrd="4" destOrd="0" presId="urn:microsoft.com/office/officeart/2016/7/layout/LinearArrowProcessNumbered"/>
    <dgm:cxn modelId="{BFA4C17E-FABB-467F-8FBA-96F49EA760FA}" type="presParOf" srcId="{6DBA5F5B-9798-4BAD-B673-CE70CDADCCB3}" destId="{B22367E9-CAD5-4F19-AFA1-E1D94CCAECC1}" srcOrd="0" destOrd="0" presId="urn:microsoft.com/office/officeart/2016/7/layout/LinearArrowProcessNumbered"/>
    <dgm:cxn modelId="{F7E3C0E9-C981-453E-ABA1-5F2F460EEA19}" type="presParOf" srcId="{6DBA5F5B-9798-4BAD-B673-CE70CDADCCB3}" destId="{E6A6BCE2-CBE7-4DE8-98BE-B7E32A0994DA}" srcOrd="1" destOrd="0" presId="urn:microsoft.com/office/officeart/2016/7/layout/LinearArrowProcessNumbered"/>
    <dgm:cxn modelId="{797345B3-200A-49DB-850C-042BD714CE6C}" type="presParOf" srcId="{E6A6BCE2-CBE7-4DE8-98BE-B7E32A0994DA}" destId="{742481A7-F3EE-4DCF-AD73-D91E8CB796B4}" srcOrd="0" destOrd="0" presId="urn:microsoft.com/office/officeart/2016/7/layout/LinearArrowProcessNumbered"/>
    <dgm:cxn modelId="{6AEFEBA1-DF3D-4BDA-B198-52F9112ABE47}" type="presParOf" srcId="{E6A6BCE2-CBE7-4DE8-98BE-B7E32A0994DA}" destId="{FE2B24C7-E224-48BE-AF7B-CA97C39020F0}" srcOrd="1" destOrd="0" presId="urn:microsoft.com/office/officeart/2016/7/layout/LinearArrowProcessNumbered"/>
    <dgm:cxn modelId="{9ABE6F0B-7798-44F0-BD20-597430327911}" type="presParOf" srcId="{E6A6BCE2-CBE7-4DE8-98BE-B7E32A0994DA}" destId="{404B3EE8-43EF-4C70-BD77-96F2F73D7BED}" srcOrd="2" destOrd="0" presId="urn:microsoft.com/office/officeart/2016/7/layout/LinearArrowProcessNumbered"/>
    <dgm:cxn modelId="{4466ED2E-9803-41C4-BB83-88CC895D9113}" type="presParOf" srcId="{E6A6BCE2-CBE7-4DE8-98BE-B7E32A0994DA}" destId="{49D474C4-2219-4FF1-B348-3020FF1BE194}" srcOrd="3" destOrd="0" presId="urn:microsoft.com/office/officeart/2016/7/layout/LinearArrowProcessNumbered"/>
    <dgm:cxn modelId="{DD12090D-CEF8-490B-8C11-48219DA89E76}" type="presParOf" srcId="{6DBA5F5B-9798-4BAD-B673-CE70CDADCCB3}" destId="{CB37A070-6585-4924-AAD5-3AB230817CDA}" srcOrd="2" destOrd="0" presId="urn:microsoft.com/office/officeart/2016/7/layout/LinearArrowProcessNumbered"/>
    <dgm:cxn modelId="{01F105F4-102B-45BA-960C-FAE290109F19}" type="presParOf" srcId="{89949C4A-8126-4477-9C67-4EB5F278C8CA}" destId="{8E8E3DC5-C664-4236-A0A3-0FF50FB92DDA}" srcOrd="5" destOrd="0" presId="urn:microsoft.com/office/officeart/2016/7/layout/LinearArrowProcessNumbered"/>
    <dgm:cxn modelId="{23AFD2D1-9CF5-495C-B784-FDE32158FAA4}" type="presParOf" srcId="{89949C4A-8126-4477-9C67-4EB5F278C8CA}" destId="{078994EA-6190-4638-BC34-A2994B62EE15}" srcOrd="6" destOrd="0" presId="urn:microsoft.com/office/officeart/2016/7/layout/LinearArrowProcessNumbered"/>
    <dgm:cxn modelId="{4E792EA4-1785-46B7-B148-5C611E57882C}" type="presParOf" srcId="{078994EA-6190-4638-BC34-A2994B62EE15}" destId="{C146B9CA-9EE0-441D-BECB-61A94E623A4E}" srcOrd="0" destOrd="0" presId="urn:microsoft.com/office/officeart/2016/7/layout/LinearArrowProcessNumbered"/>
    <dgm:cxn modelId="{5B724759-B3B8-4FA1-96B6-A96A501A0922}" type="presParOf" srcId="{078994EA-6190-4638-BC34-A2994B62EE15}" destId="{3370D807-BD7F-4B02-A210-83F880E65C18}" srcOrd="1" destOrd="0" presId="urn:microsoft.com/office/officeart/2016/7/layout/LinearArrowProcessNumbered"/>
    <dgm:cxn modelId="{60A0B0AD-8F19-4D5E-827B-45521B48D979}" type="presParOf" srcId="{3370D807-BD7F-4B02-A210-83F880E65C18}" destId="{E4B3FC7C-8306-44C3-9526-3B02F2E23748}" srcOrd="0" destOrd="0" presId="urn:microsoft.com/office/officeart/2016/7/layout/LinearArrowProcessNumbered"/>
    <dgm:cxn modelId="{8008F86D-1A7E-42D4-BF5F-91C54E7EA05E}" type="presParOf" srcId="{3370D807-BD7F-4B02-A210-83F880E65C18}" destId="{3D5DC9A4-4AB9-4078-A1DD-1B6C8DE4DDE1}" srcOrd="1" destOrd="0" presId="urn:microsoft.com/office/officeart/2016/7/layout/LinearArrowProcessNumbered"/>
    <dgm:cxn modelId="{D541F64F-F800-4BB2-8D27-1B8DBBC26E0C}" type="presParOf" srcId="{3370D807-BD7F-4B02-A210-83F880E65C18}" destId="{D1A0364A-8607-42C3-8489-EB359D2A9550}" srcOrd="2" destOrd="0" presId="urn:microsoft.com/office/officeart/2016/7/layout/LinearArrowProcessNumbered"/>
    <dgm:cxn modelId="{F321E99F-211E-4F01-960B-19219DDBB3FF}" type="presParOf" srcId="{3370D807-BD7F-4B02-A210-83F880E65C18}" destId="{515D27CD-054A-4445-9369-D4E3400F1EFD}" srcOrd="3" destOrd="0" presId="urn:microsoft.com/office/officeart/2016/7/layout/LinearArrowProcessNumbered"/>
    <dgm:cxn modelId="{5DBA42AB-C445-421B-A9DD-6CF4C8B847F0}" type="presParOf" srcId="{078994EA-6190-4638-BC34-A2994B62EE15}" destId="{46203B9A-BB12-4BAF-8446-45FFE51B11FC}" srcOrd="2" destOrd="0" presId="urn:microsoft.com/office/officeart/2016/7/layout/LinearArrowProcessNumbered"/>
    <dgm:cxn modelId="{5CA5501E-6DD6-4A3F-BB28-183AA3FBFFB2}" type="presParOf" srcId="{89949C4A-8126-4477-9C67-4EB5F278C8CA}" destId="{A2219DEC-51A8-4668-BD0C-95B5B652143C}" srcOrd="7" destOrd="0" presId="urn:microsoft.com/office/officeart/2016/7/layout/LinearArrowProcessNumbered"/>
    <dgm:cxn modelId="{98E1C270-19BF-4BCC-9CEC-2C1F1C545480}" type="presParOf" srcId="{89949C4A-8126-4477-9C67-4EB5F278C8CA}" destId="{36166B09-EAA9-4836-A36D-644D41F908E6}" srcOrd="8" destOrd="0" presId="urn:microsoft.com/office/officeart/2016/7/layout/LinearArrowProcessNumbered"/>
    <dgm:cxn modelId="{58D8CDCF-8E53-4B24-A833-AC3AA7C49F01}" type="presParOf" srcId="{36166B09-EAA9-4836-A36D-644D41F908E6}" destId="{1855EE57-2573-4ABD-B69C-C1DDB21DE686}" srcOrd="0" destOrd="0" presId="urn:microsoft.com/office/officeart/2016/7/layout/LinearArrowProcessNumbered"/>
    <dgm:cxn modelId="{0C161223-D7C0-4474-B3E4-0FB1EA3DB2A2}" type="presParOf" srcId="{36166B09-EAA9-4836-A36D-644D41F908E6}" destId="{2F22B223-1B8A-40EE-8D8B-4B875B9213FC}" srcOrd="1" destOrd="0" presId="urn:microsoft.com/office/officeart/2016/7/layout/LinearArrowProcessNumbered"/>
    <dgm:cxn modelId="{2E58E07C-7073-4110-A7AA-BD482804AC52}" type="presParOf" srcId="{2F22B223-1B8A-40EE-8D8B-4B875B9213FC}" destId="{7DB18D4A-C90B-4C1C-B1BA-F231F3F4A6FE}" srcOrd="0" destOrd="0" presId="urn:microsoft.com/office/officeart/2016/7/layout/LinearArrowProcessNumbered"/>
    <dgm:cxn modelId="{A52F1676-0CC6-4F84-8A7C-1B311516575C}" type="presParOf" srcId="{2F22B223-1B8A-40EE-8D8B-4B875B9213FC}" destId="{84F090C7-A9DD-49D0-B395-EC85292CA1D9}" srcOrd="1" destOrd="0" presId="urn:microsoft.com/office/officeart/2016/7/layout/LinearArrowProcessNumbered"/>
    <dgm:cxn modelId="{B0AFA309-2CAE-4A7A-84AC-E9849796CFBE}" type="presParOf" srcId="{2F22B223-1B8A-40EE-8D8B-4B875B9213FC}" destId="{C31D48C5-F6C9-46B3-9E02-C259643E249F}" srcOrd="2" destOrd="0" presId="urn:microsoft.com/office/officeart/2016/7/layout/LinearArrowProcessNumbered"/>
    <dgm:cxn modelId="{AC9ED3BE-EB8B-4D9C-A0F7-188CA2569DEC}" type="presParOf" srcId="{2F22B223-1B8A-40EE-8D8B-4B875B9213FC}" destId="{35FABB4F-1FDD-4171-8219-0AE1A56CB7E2}" srcOrd="3" destOrd="0" presId="urn:microsoft.com/office/officeart/2016/7/layout/LinearArrowProcessNumbered"/>
    <dgm:cxn modelId="{E651446E-585C-4EA1-BA9C-D9EA429A1DD7}" type="presParOf" srcId="{36166B09-EAA9-4836-A36D-644D41F908E6}" destId="{0B2F01A6-AAF2-434F-9C13-3BDDE2A7AC2C}" srcOrd="2" destOrd="0" presId="urn:microsoft.com/office/officeart/2016/7/layout/LinearArrowProcessNumbered"/>
    <dgm:cxn modelId="{22EAE5C8-207B-46EC-A1F1-B0FC4DD34433}" type="presParOf" srcId="{89949C4A-8126-4477-9C67-4EB5F278C8CA}" destId="{545AB17B-422E-4C8F-A9CF-51E7928F7F14}" srcOrd="9" destOrd="0" presId="urn:microsoft.com/office/officeart/2016/7/layout/LinearArrowProcessNumbered"/>
    <dgm:cxn modelId="{8AC43784-44F9-4E40-B468-FCC5055099AB}" type="presParOf" srcId="{89949C4A-8126-4477-9C67-4EB5F278C8CA}" destId="{4636C6B7-40E6-4D91-A267-54FA0B2AFF58}" srcOrd="10" destOrd="0" presId="urn:microsoft.com/office/officeart/2016/7/layout/LinearArrowProcessNumbered"/>
    <dgm:cxn modelId="{8568B2F4-57C8-4D65-B5AE-5E47238B1797}" type="presParOf" srcId="{4636C6B7-40E6-4D91-A267-54FA0B2AFF58}" destId="{C12C1ACB-2198-4803-ACB5-107F203F2067}" srcOrd="0" destOrd="0" presId="urn:microsoft.com/office/officeart/2016/7/layout/LinearArrowProcessNumbered"/>
    <dgm:cxn modelId="{C577AA58-3A6F-4873-82F2-C84EA9D75672}" type="presParOf" srcId="{4636C6B7-40E6-4D91-A267-54FA0B2AFF58}" destId="{06392478-FD94-4FBC-AE5F-2A921FB05627}" srcOrd="1" destOrd="0" presId="urn:microsoft.com/office/officeart/2016/7/layout/LinearArrowProcessNumbered"/>
    <dgm:cxn modelId="{4DBE0C7A-76C1-415D-B746-3EF309F73AD1}" type="presParOf" srcId="{06392478-FD94-4FBC-AE5F-2A921FB05627}" destId="{13253A9E-9CD0-46A2-8153-6C1D24608565}" srcOrd="0" destOrd="0" presId="urn:microsoft.com/office/officeart/2016/7/layout/LinearArrowProcessNumbered"/>
    <dgm:cxn modelId="{D84B2A9D-E2D8-41A5-82EF-FA3AFDF4B3A3}" type="presParOf" srcId="{06392478-FD94-4FBC-AE5F-2A921FB05627}" destId="{B6239FC2-CE6A-46AD-B97B-1E57E12F509C}" srcOrd="1" destOrd="0" presId="urn:microsoft.com/office/officeart/2016/7/layout/LinearArrowProcessNumbered"/>
    <dgm:cxn modelId="{19E7C5A6-E971-4C48-8D67-5F3D4C0BD2FC}" type="presParOf" srcId="{06392478-FD94-4FBC-AE5F-2A921FB05627}" destId="{C879E714-8A39-474B-8F60-17502BD2E43E}" srcOrd="2" destOrd="0" presId="urn:microsoft.com/office/officeart/2016/7/layout/LinearArrowProcessNumbered"/>
    <dgm:cxn modelId="{D1997B3D-DAD7-48BC-95CE-C539CB3CD5E8}" type="presParOf" srcId="{06392478-FD94-4FBC-AE5F-2A921FB05627}" destId="{A825248F-11E7-495E-87F5-A9C60E0E07DC}" srcOrd="3" destOrd="0" presId="urn:microsoft.com/office/officeart/2016/7/layout/LinearArrowProcessNumbered"/>
    <dgm:cxn modelId="{7C89CB47-ED07-45AE-A118-82935220406F}" type="presParOf" srcId="{4636C6B7-40E6-4D91-A267-54FA0B2AFF58}" destId="{E69C8ACA-2E54-4B06-AF6A-7E1A6E2E5EC8}"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3DCD16-BE5A-4928-9053-8A5F75B7D2B3}" type="doc">
      <dgm:prSet loTypeId="urn:microsoft.com/office/officeart/2008/layout/PictureStrips" loCatId="picture" qsTypeId="urn:microsoft.com/office/officeart/2005/8/quickstyle/simple4" qsCatId="simple" csTypeId="urn:microsoft.com/office/officeart/2005/8/colors/colorful2" csCatId="colorful" phldr="1"/>
      <dgm:spPr/>
      <dgm:t>
        <a:bodyPr/>
        <a:lstStyle/>
        <a:p>
          <a:endParaRPr lang="en-US"/>
        </a:p>
      </dgm:t>
    </dgm:pt>
    <dgm:pt modelId="{CBAFD691-E400-441A-A9D7-5C0E3FA853D6}">
      <dgm:prSet phldrT="[Text]" custT="1"/>
      <dgm:spPr/>
      <dgm:t>
        <a:bodyPr/>
        <a:lstStyle/>
        <a:p>
          <a:r>
            <a:rPr lang="en-US" sz="1800" b="1" dirty="0"/>
            <a:t>Internet speed</a:t>
          </a:r>
          <a:r>
            <a:rPr lang="en-US" sz="1800" dirty="0"/>
            <a:t>: Measures the speed of your internet.</a:t>
          </a:r>
        </a:p>
      </dgm:t>
    </dgm:pt>
    <dgm:pt modelId="{C3B28B0A-AE59-4716-A6F7-C57EEC54A954}" type="parTrans" cxnId="{882E5711-A9D7-4981-BEA2-0CCCE139DDE7}">
      <dgm:prSet/>
      <dgm:spPr/>
      <dgm:t>
        <a:bodyPr/>
        <a:lstStyle/>
        <a:p>
          <a:endParaRPr lang="en-US"/>
        </a:p>
      </dgm:t>
    </dgm:pt>
    <dgm:pt modelId="{15A3BE1D-7163-4B0D-B322-D2B9BAC6BBA2}" type="sibTrans" cxnId="{882E5711-A9D7-4981-BEA2-0CCCE139DDE7}">
      <dgm:prSet/>
      <dgm:spPr/>
      <dgm:t>
        <a:bodyPr/>
        <a:lstStyle/>
        <a:p>
          <a:endParaRPr lang="en-US"/>
        </a:p>
      </dgm:t>
    </dgm:pt>
    <dgm:pt modelId="{8E3C6C87-65AA-4CF1-BBE5-15070732FA72}">
      <dgm:prSet phldrT="[Text]" custT="1"/>
      <dgm:spPr/>
      <dgm:t>
        <a:bodyPr/>
        <a:lstStyle/>
        <a:p>
          <a:r>
            <a:rPr lang="en-US" sz="1800" b="1" dirty="0"/>
            <a:t>Geolocation Finder: </a:t>
          </a:r>
          <a:r>
            <a:rPr lang="en-US" sz="1800" b="0" dirty="0"/>
            <a:t>Easily find the location by IP address.</a:t>
          </a:r>
          <a:endParaRPr lang="en-US" sz="1800" b="1" dirty="0"/>
        </a:p>
      </dgm:t>
    </dgm:pt>
    <dgm:pt modelId="{FFB53C25-945E-4809-820F-148C5AADE2D8}" type="parTrans" cxnId="{A0CA19FB-6EB2-4674-BA86-87FF24BCB250}">
      <dgm:prSet/>
      <dgm:spPr/>
      <dgm:t>
        <a:bodyPr/>
        <a:lstStyle/>
        <a:p>
          <a:endParaRPr lang="en-US"/>
        </a:p>
      </dgm:t>
    </dgm:pt>
    <dgm:pt modelId="{14DBAD4F-501E-4EF3-ADEE-94D6484666AA}" type="sibTrans" cxnId="{A0CA19FB-6EB2-4674-BA86-87FF24BCB250}">
      <dgm:prSet/>
      <dgm:spPr/>
      <dgm:t>
        <a:bodyPr/>
        <a:lstStyle/>
        <a:p>
          <a:endParaRPr lang="en-US"/>
        </a:p>
      </dgm:t>
    </dgm:pt>
    <dgm:pt modelId="{24884B79-1755-4FCD-AC46-8DA9F08F999B}">
      <dgm:prSet phldrT="[Text]" custT="1"/>
      <dgm:spPr/>
      <dgm:t>
        <a:bodyPr/>
        <a:lstStyle/>
        <a:p>
          <a:r>
            <a:rPr lang="en-US" sz="1800" b="1" dirty="0"/>
            <a:t>DNS Lookup: </a:t>
          </a:r>
          <a:r>
            <a:rPr lang="en-US" sz="1800" b="0" dirty="0"/>
            <a:t>Run DNS lookup resource.</a:t>
          </a:r>
          <a:endParaRPr lang="en-US" sz="1800" b="1" dirty="0"/>
        </a:p>
      </dgm:t>
    </dgm:pt>
    <dgm:pt modelId="{BD10E285-C509-41DC-8DF5-FEBFEE0B2FEB}" type="parTrans" cxnId="{677B1700-7C7A-4C91-BE74-3B0E74673CF7}">
      <dgm:prSet/>
      <dgm:spPr/>
      <dgm:t>
        <a:bodyPr/>
        <a:lstStyle/>
        <a:p>
          <a:endParaRPr lang="en-US"/>
        </a:p>
      </dgm:t>
    </dgm:pt>
    <dgm:pt modelId="{1B2D9807-AD8F-4281-AD29-7FE70C1E0C06}" type="sibTrans" cxnId="{677B1700-7C7A-4C91-BE74-3B0E74673CF7}">
      <dgm:prSet/>
      <dgm:spPr/>
      <dgm:t>
        <a:bodyPr/>
        <a:lstStyle/>
        <a:p>
          <a:endParaRPr lang="en-US"/>
        </a:p>
      </dgm:t>
    </dgm:pt>
    <dgm:pt modelId="{9B4ABBFD-86E0-4647-91FC-AB3E7A31FECC}">
      <dgm:prSet phldrT="[Text]" custT="1"/>
      <dgm:spPr/>
      <dgm:t>
        <a:bodyPr/>
        <a:lstStyle/>
        <a:p>
          <a:r>
            <a:rPr lang="en-US" sz="1800" b="1" dirty="0"/>
            <a:t>SSL: </a:t>
          </a:r>
          <a:r>
            <a:rPr lang="en-US" sz="1800" b="0" dirty="0"/>
            <a:t>Has a powerful ability to convert and export certificates to any format &amp; create a self signed certificate  </a:t>
          </a:r>
          <a:endParaRPr lang="en-US" sz="1800" b="1" dirty="0"/>
        </a:p>
      </dgm:t>
    </dgm:pt>
    <dgm:pt modelId="{9904574A-0225-49F1-8A26-A3FA9D0D048B}" type="parTrans" cxnId="{C08ABE59-4447-442E-A803-400CA4DD31D0}">
      <dgm:prSet/>
      <dgm:spPr/>
      <dgm:t>
        <a:bodyPr/>
        <a:lstStyle/>
        <a:p>
          <a:endParaRPr lang="en-US"/>
        </a:p>
      </dgm:t>
    </dgm:pt>
    <dgm:pt modelId="{A9BFB60A-CEAE-4FBE-B945-990EA8DEDEE1}" type="sibTrans" cxnId="{C08ABE59-4447-442E-A803-400CA4DD31D0}">
      <dgm:prSet/>
      <dgm:spPr/>
      <dgm:t>
        <a:bodyPr/>
        <a:lstStyle/>
        <a:p>
          <a:endParaRPr lang="en-US"/>
        </a:p>
      </dgm:t>
    </dgm:pt>
    <dgm:pt modelId="{0A7BF1C1-D967-4000-A3A6-659BD3974A10}">
      <dgm:prSet phldrT="[Text]" custT="1"/>
      <dgm:spPr/>
      <dgm:t>
        <a:bodyPr/>
        <a:lstStyle/>
        <a:p>
          <a:r>
            <a:rPr lang="en-US" sz="1800" b="1" dirty="0"/>
            <a:t>Trace Route: </a:t>
          </a:r>
          <a:r>
            <a:rPr lang="en-US" sz="1800" b="0" dirty="0"/>
            <a:t>F</a:t>
          </a:r>
          <a:r>
            <a:rPr lang="en-US" sz="1800" b="0" i="0" dirty="0"/>
            <a:t>iguring out the routing hops as well as response delays as it travels across nodes.</a:t>
          </a:r>
          <a:r>
            <a:rPr lang="en-US" sz="1800" b="1" dirty="0"/>
            <a:t> </a:t>
          </a:r>
        </a:p>
      </dgm:t>
    </dgm:pt>
    <dgm:pt modelId="{AE7CA8E0-2A27-4ED9-A2E7-48672D00C71C}" type="parTrans" cxnId="{63BBA674-0160-4830-8C6B-AAC1E17EA275}">
      <dgm:prSet/>
      <dgm:spPr/>
      <dgm:t>
        <a:bodyPr/>
        <a:lstStyle/>
        <a:p>
          <a:endParaRPr lang="en-US"/>
        </a:p>
      </dgm:t>
    </dgm:pt>
    <dgm:pt modelId="{818DA019-F812-41DF-A6CF-E15E9DD457B5}" type="sibTrans" cxnId="{63BBA674-0160-4830-8C6B-AAC1E17EA275}">
      <dgm:prSet/>
      <dgm:spPr/>
      <dgm:t>
        <a:bodyPr/>
        <a:lstStyle/>
        <a:p>
          <a:endParaRPr lang="en-US"/>
        </a:p>
      </dgm:t>
    </dgm:pt>
    <dgm:pt modelId="{5632C2FC-FC84-4ED2-A3BE-9E991268F903}" type="pres">
      <dgm:prSet presAssocID="{243DCD16-BE5A-4928-9053-8A5F75B7D2B3}" presName="Name0" presStyleCnt="0">
        <dgm:presLayoutVars>
          <dgm:dir/>
          <dgm:resizeHandles val="exact"/>
        </dgm:presLayoutVars>
      </dgm:prSet>
      <dgm:spPr/>
    </dgm:pt>
    <dgm:pt modelId="{5E6D252A-9E92-48F1-9479-3E1948CCCD31}" type="pres">
      <dgm:prSet presAssocID="{CBAFD691-E400-441A-A9D7-5C0E3FA853D6}" presName="composite" presStyleCnt="0"/>
      <dgm:spPr/>
    </dgm:pt>
    <dgm:pt modelId="{DDB421E0-ACBE-4790-B1EA-EBF8F6F23396}" type="pres">
      <dgm:prSet presAssocID="{CBAFD691-E400-441A-A9D7-5C0E3FA853D6}" presName="rect1" presStyleLbl="trAlignAcc1" presStyleIdx="0" presStyleCnt="5">
        <dgm:presLayoutVars>
          <dgm:bulletEnabled val="1"/>
        </dgm:presLayoutVars>
      </dgm:prSet>
      <dgm:spPr/>
    </dgm:pt>
    <dgm:pt modelId="{3B6ED8AB-EF75-4E64-A8AD-045E2BA5BF30}" type="pres">
      <dgm:prSet presAssocID="{CBAFD691-E400-441A-A9D7-5C0E3FA853D6}" presName="rect2" presStyleLbl="fgImgPlace1" presStyleIdx="0" presStyleCnt="5" custScaleX="99760" custScaleY="103034" custLinFactNeighborX="-32053"/>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6842" b="26842"/>
          </a:stretch>
        </a:blipFill>
      </dgm:spPr>
    </dgm:pt>
    <dgm:pt modelId="{C312CE6D-070A-4BF3-A926-42D4C46EFC73}" type="pres">
      <dgm:prSet presAssocID="{15A3BE1D-7163-4B0D-B322-D2B9BAC6BBA2}" presName="sibTrans" presStyleCnt="0"/>
      <dgm:spPr/>
    </dgm:pt>
    <dgm:pt modelId="{D70E5FF1-97B1-4DF7-89C7-9434F03C249F}" type="pres">
      <dgm:prSet presAssocID="{8E3C6C87-65AA-4CF1-BBE5-15070732FA72}" presName="composite" presStyleCnt="0"/>
      <dgm:spPr/>
    </dgm:pt>
    <dgm:pt modelId="{D31768B7-91EA-482B-9693-33EDCE65E305}" type="pres">
      <dgm:prSet presAssocID="{8E3C6C87-65AA-4CF1-BBE5-15070732FA72}" presName="rect1" presStyleLbl="trAlignAcc1" presStyleIdx="1" presStyleCnt="5">
        <dgm:presLayoutVars>
          <dgm:bulletEnabled val="1"/>
        </dgm:presLayoutVars>
      </dgm:prSet>
      <dgm:spPr/>
    </dgm:pt>
    <dgm:pt modelId="{D2F9DA74-BA48-4BD5-A034-54DDD186D548}" type="pres">
      <dgm:prSet presAssocID="{8E3C6C87-65AA-4CF1-BBE5-15070732FA72}" presName="rect2" presStyleLbl="fgImgPlace1" presStyleIdx="1" presStyleCnt="5" custLinFactNeighborX="-25793" custLinFactNeighborY="-11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0731" b="20731"/>
          </a:stretch>
        </a:blipFill>
      </dgm:spPr>
    </dgm:pt>
    <dgm:pt modelId="{815506D9-A7F6-4EA7-B49B-C3BC0AA2419A}" type="pres">
      <dgm:prSet presAssocID="{14DBAD4F-501E-4EF3-ADEE-94D6484666AA}" presName="sibTrans" presStyleCnt="0"/>
      <dgm:spPr/>
    </dgm:pt>
    <dgm:pt modelId="{A4DCCD7E-5E2A-4CB6-A19E-E2D8DAF744EE}" type="pres">
      <dgm:prSet presAssocID="{24884B79-1755-4FCD-AC46-8DA9F08F999B}" presName="composite" presStyleCnt="0"/>
      <dgm:spPr/>
    </dgm:pt>
    <dgm:pt modelId="{9B3D1850-DEDF-4553-B6E6-E33D62DAF5D7}" type="pres">
      <dgm:prSet presAssocID="{24884B79-1755-4FCD-AC46-8DA9F08F999B}" presName="rect1" presStyleLbl="trAlignAcc1" presStyleIdx="2" presStyleCnt="5">
        <dgm:presLayoutVars>
          <dgm:bulletEnabled val="1"/>
        </dgm:presLayoutVars>
      </dgm:prSet>
      <dgm:spPr/>
    </dgm:pt>
    <dgm:pt modelId="{DDCD23EC-F3B9-4E11-A190-BA4294014FF7}" type="pres">
      <dgm:prSet presAssocID="{24884B79-1755-4FCD-AC46-8DA9F08F999B}" presName="rect2" presStyleLbl="fgImgPlace1" presStyleIdx="2" presStyleCnt="5" custLinFactNeighborX="-28559" custLinFactNeighborY="690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7027" b="27027"/>
          </a:stretch>
        </a:blipFill>
      </dgm:spPr>
    </dgm:pt>
    <dgm:pt modelId="{9E9670C7-4CF6-4F67-8C34-8C5509CEFF42}" type="pres">
      <dgm:prSet presAssocID="{1B2D9807-AD8F-4281-AD29-7FE70C1E0C06}" presName="sibTrans" presStyleCnt="0"/>
      <dgm:spPr/>
    </dgm:pt>
    <dgm:pt modelId="{896E4775-3152-4C7D-B13D-D967C85971BA}" type="pres">
      <dgm:prSet presAssocID="{0A7BF1C1-D967-4000-A3A6-659BD3974A10}" presName="composite" presStyleCnt="0"/>
      <dgm:spPr/>
    </dgm:pt>
    <dgm:pt modelId="{F44543E5-E192-453D-8DA7-3AF816977217}" type="pres">
      <dgm:prSet presAssocID="{0A7BF1C1-D967-4000-A3A6-659BD3974A10}" presName="rect1" presStyleLbl="trAlignAcc1" presStyleIdx="3" presStyleCnt="5">
        <dgm:presLayoutVars>
          <dgm:bulletEnabled val="1"/>
        </dgm:presLayoutVars>
      </dgm:prSet>
      <dgm:spPr/>
    </dgm:pt>
    <dgm:pt modelId="{04E166C9-A393-44D4-89BB-6A992D112FCD}" type="pres">
      <dgm:prSet presAssocID="{0A7BF1C1-D967-4000-A3A6-659BD3974A10}" presName="rect2" presStyleLbl="fgImgPlace1" presStyleIdx="3" presStyleCnt="5" custLinFactNeighborX="-20688" custLinFactNeighborY="1959"/>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6344" b="26344"/>
          </a:stretch>
        </a:blipFill>
      </dgm:spPr>
    </dgm:pt>
    <dgm:pt modelId="{2F56945E-3F3C-41A4-98E5-725FDCEC6876}" type="pres">
      <dgm:prSet presAssocID="{818DA019-F812-41DF-A6CF-E15E9DD457B5}" presName="sibTrans" presStyleCnt="0"/>
      <dgm:spPr/>
    </dgm:pt>
    <dgm:pt modelId="{AA5EC8AB-6589-4546-89D8-E08D6F593ED4}" type="pres">
      <dgm:prSet presAssocID="{9B4ABBFD-86E0-4647-91FC-AB3E7A31FECC}" presName="composite" presStyleCnt="0"/>
      <dgm:spPr/>
    </dgm:pt>
    <dgm:pt modelId="{4D9A34F6-BB18-44B1-9B90-8183A1A708B9}" type="pres">
      <dgm:prSet presAssocID="{9B4ABBFD-86E0-4647-91FC-AB3E7A31FECC}" presName="rect1" presStyleLbl="trAlignAcc1" presStyleIdx="4" presStyleCnt="5" custScaleX="104529" custScaleY="138306">
        <dgm:presLayoutVars>
          <dgm:bulletEnabled val="1"/>
        </dgm:presLayoutVars>
      </dgm:prSet>
      <dgm:spPr/>
    </dgm:pt>
    <dgm:pt modelId="{CC002A6D-B0ED-46C2-AF5F-041C153BF339}" type="pres">
      <dgm:prSet presAssocID="{9B4ABBFD-86E0-4647-91FC-AB3E7A31FECC}" presName="rect2" presStyleLbl="fgImgPlace1" presStyleIdx="4" presStyleCnt="5" custLinFactNeighborX="-39533" custLinFactNeighborY="3967"/>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22728" b="22728"/>
          </a:stretch>
        </a:blipFill>
      </dgm:spPr>
    </dgm:pt>
  </dgm:ptLst>
  <dgm:cxnLst>
    <dgm:cxn modelId="{677B1700-7C7A-4C91-BE74-3B0E74673CF7}" srcId="{243DCD16-BE5A-4928-9053-8A5F75B7D2B3}" destId="{24884B79-1755-4FCD-AC46-8DA9F08F999B}" srcOrd="2" destOrd="0" parTransId="{BD10E285-C509-41DC-8DF5-FEBFEE0B2FEB}" sibTransId="{1B2D9807-AD8F-4281-AD29-7FE70C1E0C06}"/>
    <dgm:cxn modelId="{CCE3220C-5DA6-4E49-9442-4CB590266974}" type="presOf" srcId="{9B4ABBFD-86E0-4647-91FC-AB3E7A31FECC}" destId="{4D9A34F6-BB18-44B1-9B90-8183A1A708B9}" srcOrd="0" destOrd="0" presId="urn:microsoft.com/office/officeart/2008/layout/PictureStrips"/>
    <dgm:cxn modelId="{882E5711-A9D7-4981-BEA2-0CCCE139DDE7}" srcId="{243DCD16-BE5A-4928-9053-8A5F75B7D2B3}" destId="{CBAFD691-E400-441A-A9D7-5C0E3FA853D6}" srcOrd="0" destOrd="0" parTransId="{C3B28B0A-AE59-4716-A6F7-C57EEC54A954}" sibTransId="{15A3BE1D-7163-4B0D-B322-D2B9BAC6BBA2}"/>
    <dgm:cxn modelId="{D22A7940-DE9D-4999-9A47-270661BDAB73}" type="presOf" srcId="{243DCD16-BE5A-4928-9053-8A5F75B7D2B3}" destId="{5632C2FC-FC84-4ED2-A3BE-9E991268F903}" srcOrd="0" destOrd="0" presId="urn:microsoft.com/office/officeart/2008/layout/PictureStrips"/>
    <dgm:cxn modelId="{CADFDA70-51C1-4259-B647-70F767E1AFE2}" type="presOf" srcId="{24884B79-1755-4FCD-AC46-8DA9F08F999B}" destId="{9B3D1850-DEDF-4553-B6E6-E33D62DAF5D7}" srcOrd="0" destOrd="0" presId="urn:microsoft.com/office/officeart/2008/layout/PictureStrips"/>
    <dgm:cxn modelId="{63BBA674-0160-4830-8C6B-AAC1E17EA275}" srcId="{243DCD16-BE5A-4928-9053-8A5F75B7D2B3}" destId="{0A7BF1C1-D967-4000-A3A6-659BD3974A10}" srcOrd="3" destOrd="0" parTransId="{AE7CA8E0-2A27-4ED9-A2E7-48672D00C71C}" sibTransId="{818DA019-F812-41DF-A6CF-E15E9DD457B5}"/>
    <dgm:cxn modelId="{D1CAAB77-9DB2-4130-838E-94C06D7A17C5}" type="presOf" srcId="{8E3C6C87-65AA-4CF1-BBE5-15070732FA72}" destId="{D31768B7-91EA-482B-9693-33EDCE65E305}" srcOrd="0" destOrd="0" presId="urn:microsoft.com/office/officeart/2008/layout/PictureStrips"/>
    <dgm:cxn modelId="{C08ABE59-4447-442E-A803-400CA4DD31D0}" srcId="{243DCD16-BE5A-4928-9053-8A5F75B7D2B3}" destId="{9B4ABBFD-86E0-4647-91FC-AB3E7A31FECC}" srcOrd="4" destOrd="0" parTransId="{9904574A-0225-49F1-8A26-A3FA9D0D048B}" sibTransId="{A9BFB60A-CEAE-4FBE-B945-990EA8DEDEE1}"/>
    <dgm:cxn modelId="{BE6C5AB9-9974-4BCD-945C-6EC98FBDCD87}" type="presOf" srcId="{0A7BF1C1-D967-4000-A3A6-659BD3974A10}" destId="{F44543E5-E192-453D-8DA7-3AF816977217}" srcOrd="0" destOrd="0" presId="urn:microsoft.com/office/officeart/2008/layout/PictureStrips"/>
    <dgm:cxn modelId="{D4A21FBE-4450-4F8E-BB78-48FFBDD9BBFB}" type="presOf" srcId="{CBAFD691-E400-441A-A9D7-5C0E3FA853D6}" destId="{DDB421E0-ACBE-4790-B1EA-EBF8F6F23396}" srcOrd="0" destOrd="0" presId="urn:microsoft.com/office/officeart/2008/layout/PictureStrips"/>
    <dgm:cxn modelId="{A0CA19FB-6EB2-4674-BA86-87FF24BCB250}" srcId="{243DCD16-BE5A-4928-9053-8A5F75B7D2B3}" destId="{8E3C6C87-65AA-4CF1-BBE5-15070732FA72}" srcOrd="1" destOrd="0" parTransId="{FFB53C25-945E-4809-820F-148C5AADE2D8}" sibTransId="{14DBAD4F-501E-4EF3-ADEE-94D6484666AA}"/>
    <dgm:cxn modelId="{F8882A2F-B23F-4A40-A4EC-11850CB33A18}" type="presParOf" srcId="{5632C2FC-FC84-4ED2-A3BE-9E991268F903}" destId="{5E6D252A-9E92-48F1-9479-3E1948CCCD31}" srcOrd="0" destOrd="0" presId="urn:microsoft.com/office/officeart/2008/layout/PictureStrips"/>
    <dgm:cxn modelId="{4F7E3FF1-091D-470B-95A4-E13ED501C0D0}" type="presParOf" srcId="{5E6D252A-9E92-48F1-9479-3E1948CCCD31}" destId="{DDB421E0-ACBE-4790-B1EA-EBF8F6F23396}" srcOrd="0" destOrd="0" presId="urn:microsoft.com/office/officeart/2008/layout/PictureStrips"/>
    <dgm:cxn modelId="{625C4C16-087D-4BA1-9D96-816022B3EA85}" type="presParOf" srcId="{5E6D252A-9E92-48F1-9479-3E1948CCCD31}" destId="{3B6ED8AB-EF75-4E64-A8AD-045E2BA5BF30}" srcOrd="1" destOrd="0" presId="urn:microsoft.com/office/officeart/2008/layout/PictureStrips"/>
    <dgm:cxn modelId="{4D55A3FA-1796-4F39-B3E6-45014E92ED9F}" type="presParOf" srcId="{5632C2FC-FC84-4ED2-A3BE-9E991268F903}" destId="{C312CE6D-070A-4BF3-A926-42D4C46EFC73}" srcOrd="1" destOrd="0" presId="urn:microsoft.com/office/officeart/2008/layout/PictureStrips"/>
    <dgm:cxn modelId="{2C42BA79-1E9F-4270-B7EF-6FD157707D0F}" type="presParOf" srcId="{5632C2FC-FC84-4ED2-A3BE-9E991268F903}" destId="{D70E5FF1-97B1-4DF7-89C7-9434F03C249F}" srcOrd="2" destOrd="0" presId="urn:microsoft.com/office/officeart/2008/layout/PictureStrips"/>
    <dgm:cxn modelId="{619F13F1-E9E0-4C89-96D0-0DDB3903DF76}" type="presParOf" srcId="{D70E5FF1-97B1-4DF7-89C7-9434F03C249F}" destId="{D31768B7-91EA-482B-9693-33EDCE65E305}" srcOrd="0" destOrd="0" presId="urn:microsoft.com/office/officeart/2008/layout/PictureStrips"/>
    <dgm:cxn modelId="{C0268831-111D-481A-8BEC-FB4C7F079314}" type="presParOf" srcId="{D70E5FF1-97B1-4DF7-89C7-9434F03C249F}" destId="{D2F9DA74-BA48-4BD5-A034-54DDD186D548}" srcOrd="1" destOrd="0" presId="urn:microsoft.com/office/officeart/2008/layout/PictureStrips"/>
    <dgm:cxn modelId="{AEC4D5DA-9BFE-434B-B5BE-A872025F0B84}" type="presParOf" srcId="{5632C2FC-FC84-4ED2-A3BE-9E991268F903}" destId="{815506D9-A7F6-4EA7-B49B-C3BC0AA2419A}" srcOrd="3" destOrd="0" presId="urn:microsoft.com/office/officeart/2008/layout/PictureStrips"/>
    <dgm:cxn modelId="{C38A4606-617C-4A63-A454-84129E681361}" type="presParOf" srcId="{5632C2FC-FC84-4ED2-A3BE-9E991268F903}" destId="{A4DCCD7E-5E2A-4CB6-A19E-E2D8DAF744EE}" srcOrd="4" destOrd="0" presId="urn:microsoft.com/office/officeart/2008/layout/PictureStrips"/>
    <dgm:cxn modelId="{1C41E5BE-5AFD-40BB-8659-DB0F613F4D20}" type="presParOf" srcId="{A4DCCD7E-5E2A-4CB6-A19E-E2D8DAF744EE}" destId="{9B3D1850-DEDF-4553-B6E6-E33D62DAF5D7}" srcOrd="0" destOrd="0" presId="urn:microsoft.com/office/officeart/2008/layout/PictureStrips"/>
    <dgm:cxn modelId="{BDBA33B0-26D8-4BA8-B7AE-58FB9DBA38A1}" type="presParOf" srcId="{A4DCCD7E-5E2A-4CB6-A19E-E2D8DAF744EE}" destId="{DDCD23EC-F3B9-4E11-A190-BA4294014FF7}" srcOrd="1" destOrd="0" presId="urn:microsoft.com/office/officeart/2008/layout/PictureStrips"/>
    <dgm:cxn modelId="{B9FA23FC-1B18-4156-AF1F-FE4D439344CF}" type="presParOf" srcId="{5632C2FC-FC84-4ED2-A3BE-9E991268F903}" destId="{9E9670C7-4CF6-4F67-8C34-8C5509CEFF42}" srcOrd="5" destOrd="0" presId="urn:microsoft.com/office/officeart/2008/layout/PictureStrips"/>
    <dgm:cxn modelId="{A88962F1-F54D-4A34-AF66-DCA5E2EAAF26}" type="presParOf" srcId="{5632C2FC-FC84-4ED2-A3BE-9E991268F903}" destId="{896E4775-3152-4C7D-B13D-D967C85971BA}" srcOrd="6" destOrd="0" presId="urn:microsoft.com/office/officeart/2008/layout/PictureStrips"/>
    <dgm:cxn modelId="{E0F27FDC-CCE9-44BD-962E-70DA35F50A6D}" type="presParOf" srcId="{896E4775-3152-4C7D-B13D-D967C85971BA}" destId="{F44543E5-E192-453D-8DA7-3AF816977217}" srcOrd="0" destOrd="0" presId="urn:microsoft.com/office/officeart/2008/layout/PictureStrips"/>
    <dgm:cxn modelId="{7B55D12B-BEDB-4951-AE7B-D89D4A83EFA8}" type="presParOf" srcId="{896E4775-3152-4C7D-B13D-D967C85971BA}" destId="{04E166C9-A393-44D4-89BB-6A992D112FCD}" srcOrd="1" destOrd="0" presId="urn:microsoft.com/office/officeart/2008/layout/PictureStrips"/>
    <dgm:cxn modelId="{0F6077EF-7A4F-4BDF-AF9E-D92D01E8FA9E}" type="presParOf" srcId="{5632C2FC-FC84-4ED2-A3BE-9E991268F903}" destId="{2F56945E-3F3C-41A4-98E5-725FDCEC6876}" srcOrd="7" destOrd="0" presId="urn:microsoft.com/office/officeart/2008/layout/PictureStrips"/>
    <dgm:cxn modelId="{8668347F-DD97-4E20-8F0B-28A3C5CB7130}" type="presParOf" srcId="{5632C2FC-FC84-4ED2-A3BE-9E991268F903}" destId="{AA5EC8AB-6589-4546-89D8-E08D6F593ED4}" srcOrd="8" destOrd="0" presId="urn:microsoft.com/office/officeart/2008/layout/PictureStrips"/>
    <dgm:cxn modelId="{4A011E76-185F-4983-B498-2DEBBB960414}" type="presParOf" srcId="{AA5EC8AB-6589-4546-89D8-E08D6F593ED4}" destId="{4D9A34F6-BB18-44B1-9B90-8183A1A708B9}" srcOrd="0" destOrd="0" presId="urn:microsoft.com/office/officeart/2008/layout/PictureStrips"/>
    <dgm:cxn modelId="{342DF14A-29A3-4198-9CA3-EF3B146EBA83}" type="presParOf" srcId="{AA5EC8AB-6589-4546-89D8-E08D6F593ED4}" destId="{CC002A6D-B0ED-46C2-AF5F-041C153BF339}" srcOrd="1" destOrd="0" presId="urn:microsoft.com/office/officeart/2008/layout/PictureStrips"/>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5702C-B0CD-4F4C-8BB7-69B84A24B2B1}">
      <dsp:nvSpPr>
        <dsp:cNvPr id="0" name=""/>
        <dsp:cNvSpPr/>
      </dsp:nvSpPr>
      <dsp:spPr>
        <a:xfrm>
          <a:off x="0" y="18089"/>
          <a:ext cx="7062763" cy="456745"/>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1A9E3285-38A6-45B5-8886-26B2D066597B}">
      <dsp:nvSpPr>
        <dsp:cNvPr id="0" name=""/>
        <dsp:cNvSpPr/>
      </dsp:nvSpPr>
      <dsp:spPr>
        <a:xfrm>
          <a:off x="138165" y="104912"/>
          <a:ext cx="251210" cy="251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AD28F-5382-44B9-8680-74C78DC2550C}">
      <dsp:nvSpPr>
        <dsp:cNvPr id="0" name=""/>
        <dsp:cNvSpPr/>
      </dsp:nvSpPr>
      <dsp:spPr>
        <a:xfrm>
          <a:off x="527541" y="2144"/>
          <a:ext cx="6535221" cy="45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339" tIns="48339" rIns="48339" bIns="48339"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ea typeface="+mj-ea"/>
              <a:cs typeface="+mj-cs"/>
            </a:rPr>
            <a:t>What is RoboMate?</a:t>
          </a:r>
          <a:endParaRPr lang="en-US" sz="1900" kern="1200" dirty="0"/>
        </a:p>
      </dsp:txBody>
      <dsp:txXfrm>
        <a:off x="527541" y="2144"/>
        <a:ext cx="6535221" cy="456745"/>
      </dsp:txXfrm>
    </dsp:sp>
    <dsp:sp modelId="{A7C90B24-7455-4131-A894-EA68C8190C09}">
      <dsp:nvSpPr>
        <dsp:cNvPr id="0" name=""/>
        <dsp:cNvSpPr/>
      </dsp:nvSpPr>
      <dsp:spPr>
        <a:xfrm>
          <a:off x="0" y="564302"/>
          <a:ext cx="7062763" cy="456745"/>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5B7B0044-5D62-4A74-9EE6-9C58DD3031EA}">
      <dsp:nvSpPr>
        <dsp:cNvPr id="0" name=""/>
        <dsp:cNvSpPr/>
      </dsp:nvSpPr>
      <dsp:spPr>
        <a:xfrm>
          <a:off x="138165" y="675844"/>
          <a:ext cx="251210" cy="251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D3630-3B79-41FB-ABE7-33660A916A83}">
      <dsp:nvSpPr>
        <dsp:cNvPr id="0" name=""/>
        <dsp:cNvSpPr/>
      </dsp:nvSpPr>
      <dsp:spPr>
        <a:xfrm>
          <a:off x="527541" y="573076"/>
          <a:ext cx="6535221" cy="45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339" tIns="48339" rIns="48339" bIns="48339"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ea typeface="+mj-ea"/>
              <a:cs typeface="+mj-cs"/>
            </a:rPr>
            <a:t>RoboMate Assessments</a:t>
          </a:r>
          <a:endParaRPr lang="en-US" sz="1900" kern="1200" dirty="0"/>
        </a:p>
      </dsp:txBody>
      <dsp:txXfrm>
        <a:off x="527541" y="573076"/>
        <a:ext cx="6535221" cy="456745"/>
      </dsp:txXfrm>
    </dsp:sp>
    <dsp:sp modelId="{F4FEFA0A-CEDA-4C40-AEAA-B07080E85210}">
      <dsp:nvSpPr>
        <dsp:cNvPr id="0" name=""/>
        <dsp:cNvSpPr/>
      </dsp:nvSpPr>
      <dsp:spPr>
        <a:xfrm>
          <a:off x="0" y="1144008"/>
          <a:ext cx="7062763" cy="45674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9D8C5-363F-46EE-AA70-DD2DB2B643B6}">
      <dsp:nvSpPr>
        <dsp:cNvPr id="0" name=""/>
        <dsp:cNvSpPr/>
      </dsp:nvSpPr>
      <dsp:spPr>
        <a:xfrm>
          <a:off x="138165" y="1246775"/>
          <a:ext cx="251210" cy="251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4E728-BF80-40B2-961E-ACAC40426077}">
      <dsp:nvSpPr>
        <dsp:cNvPr id="0" name=""/>
        <dsp:cNvSpPr/>
      </dsp:nvSpPr>
      <dsp:spPr>
        <a:xfrm>
          <a:off x="527541" y="1144008"/>
          <a:ext cx="6535221" cy="45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339" tIns="48339" rIns="48339" bIns="48339"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Semibold"/>
            </a:rPr>
            <a:t>RoboMate Automation</a:t>
          </a:r>
          <a:endParaRPr lang="en-US" sz="1900" kern="1200" dirty="0"/>
        </a:p>
      </dsp:txBody>
      <dsp:txXfrm>
        <a:off x="527541" y="1144008"/>
        <a:ext cx="6535221" cy="456745"/>
      </dsp:txXfrm>
    </dsp:sp>
    <dsp:sp modelId="{CC318A19-EA0B-4048-B0B8-51A2F57CC0AF}">
      <dsp:nvSpPr>
        <dsp:cNvPr id="0" name=""/>
        <dsp:cNvSpPr/>
      </dsp:nvSpPr>
      <dsp:spPr>
        <a:xfrm>
          <a:off x="0" y="1714940"/>
          <a:ext cx="7062763" cy="45674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D5840-4C97-484D-A25E-BD5BCC5974C2}">
      <dsp:nvSpPr>
        <dsp:cNvPr id="0" name=""/>
        <dsp:cNvSpPr/>
      </dsp:nvSpPr>
      <dsp:spPr>
        <a:xfrm>
          <a:off x="138165" y="1817707"/>
          <a:ext cx="251210" cy="251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C43607-ED01-4B00-B905-AC1E85950DD0}">
      <dsp:nvSpPr>
        <dsp:cNvPr id="0" name=""/>
        <dsp:cNvSpPr/>
      </dsp:nvSpPr>
      <dsp:spPr>
        <a:xfrm>
          <a:off x="527541" y="1714940"/>
          <a:ext cx="6535221" cy="45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339" tIns="48339" rIns="48339" bIns="48339"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Segoe UI Semibold"/>
            </a:rPr>
            <a:t>RoboMate Tools </a:t>
          </a:r>
          <a:endParaRPr lang="en-US" sz="1900" kern="1200" dirty="0"/>
        </a:p>
      </dsp:txBody>
      <dsp:txXfrm>
        <a:off x="527541" y="1714940"/>
        <a:ext cx="6535221" cy="456745"/>
      </dsp:txXfrm>
    </dsp:sp>
    <dsp:sp modelId="{A860D404-B9C3-4B05-80CE-E8C0E083723A}">
      <dsp:nvSpPr>
        <dsp:cNvPr id="0" name=""/>
        <dsp:cNvSpPr/>
      </dsp:nvSpPr>
      <dsp:spPr>
        <a:xfrm>
          <a:off x="0" y="2263569"/>
          <a:ext cx="7062763" cy="456745"/>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1F7C1-D4F8-4F23-91DC-00ECBE935997}">
      <dsp:nvSpPr>
        <dsp:cNvPr id="0" name=""/>
        <dsp:cNvSpPr/>
      </dsp:nvSpPr>
      <dsp:spPr>
        <a:xfrm>
          <a:off x="138165" y="2388639"/>
          <a:ext cx="251210" cy="2512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6A0D04-9DB0-4EAD-AC75-93A34929D740}">
      <dsp:nvSpPr>
        <dsp:cNvPr id="0" name=""/>
        <dsp:cNvSpPr/>
      </dsp:nvSpPr>
      <dsp:spPr>
        <a:xfrm>
          <a:off x="527541" y="2285872"/>
          <a:ext cx="6535221" cy="456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339" tIns="48339" rIns="48339" bIns="48339"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j-lt"/>
            </a:rPr>
            <a:t>Success Stories</a:t>
          </a:r>
        </a:p>
      </dsp:txBody>
      <dsp:txXfrm>
        <a:off x="527541" y="2285872"/>
        <a:ext cx="6535221" cy="456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30670-AE6B-402D-BFF3-FC7FD1C2FFE9}">
      <dsp:nvSpPr>
        <dsp:cNvPr id="0" name=""/>
        <dsp:cNvSpPr/>
      </dsp:nvSpPr>
      <dsp:spPr>
        <a:xfrm>
          <a:off x="2900" y="392452"/>
          <a:ext cx="2301297" cy="1380778"/>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Environment &amp; Resources Assessment</a:t>
          </a:r>
        </a:p>
      </dsp:txBody>
      <dsp:txXfrm>
        <a:off x="2900" y="392452"/>
        <a:ext cx="2301297" cy="1380778"/>
      </dsp:txXfrm>
    </dsp:sp>
    <dsp:sp modelId="{05981111-DC55-4F2E-B841-840A5A9D2225}">
      <dsp:nvSpPr>
        <dsp:cNvPr id="0" name=""/>
        <dsp:cNvSpPr/>
      </dsp:nvSpPr>
      <dsp:spPr>
        <a:xfrm>
          <a:off x="2534328" y="392452"/>
          <a:ext cx="2301297" cy="1380778"/>
        </a:xfrm>
        <a:prstGeom prst="rect">
          <a:avLst/>
        </a:prstGeom>
        <a:solidFill>
          <a:schemeClr val="accent1">
            <a:shade val="80000"/>
            <a:hueOff val="261718"/>
            <a:satOff val="-14291"/>
            <a:lumOff val="119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Identity &amp; Security Assessment</a:t>
          </a:r>
        </a:p>
      </dsp:txBody>
      <dsp:txXfrm>
        <a:off x="2534328" y="392452"/>
        <a:ext cx="2301297" cy="1380778"/>
      </dsp:txXfrm>
    </dsp:sp>
    <dsp:sp modelId="{2A751509-7C03-483F-BBFD-0B6E3A4A572F}">
      <dsp:nvSpPr>
        <dsp:cNvPr id="0" name=""/>
        <dsp:cNvSpPr/>
      </dsp:nvSpPr>
      <dsp:spPr>
        <a:xfrm>
          <a:off x="5065755" y="392452"/>
          <a:ext cx="2301297" cy="1380778"/>
        </a:xfrm>
        <a:prstGeom prst="rect">
          <a:avLst/>
        </a:prstGeom>
        <a:solidFill>
          <a:schemeClr val="accent1">
            <a:shade val="80000"/>
            <a:hueOff val="523436"/>
            <a:satOff val="-28582"/>
            <a:lumOff val="239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Environment Charts Analysis</a:t>
          </a:r>
        </a:p>
      </dsp:txBody>
      <dsp:txXfrm>
        <a:off x="5065755" y="392452"/>
        <a:ext cx="2301297" cy="1380778"/>
      </dsp:txXfrm>
    </dsp:sp>
    <dsp:sp modelId="{FF08ECFC-406A-480B-8112-2242A926FDD7}">
      <dsp:nvSpPr>
        <dsp:cNvPr id="0" name=""/>
        <dsp:cNvSpPr/>
      </dsp:nvSpPr>
      <dsp:spPr>
        <a:xfrm>
          <a:off x="7597182" y="392452"/>
          <a:ext cx="2301297" cy="1380778"/>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Cost Analysis</a:t>
          </a:r>
        </a:p>
      </dsp:txBody>
      <dsp:txXfrm>
        <a:off x="7597182" y="392452"/>
        <a:ext cx="2301297" cy="1380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63789-B1FF-4E5B-B19C-2E691997C261}">
      <dsp:nvSpPr>
        <dsp:cNvPr id="0" name=""/>
        <dsp:cNvSpPr/>
      </dsp:nvSpPr>
      <dsp:spPr>
        <a:xfrm>
          <a:off x="805405" y="999325"/>
          <a:ext cx="64056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B28151-A3F0-4ADE-8480-37C59B54CBA8}">
      <dsp:nvSpPr>
        <dsp:cNvPr id="0" name=""/>
        <dsp:cNvSpPr/>
      </dsp:nvSpPr>
      <dsp:spPr>
        <a:xfrm>
          <a:off x="1484407" y="945553"/>
          <a:ext cx="73665" cy="138362"/>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375F2-3D10-4AE4-9E1C-0E1CE3F0E30C}">
      <dsp:nvSpPr>
        <dsp:cNvPr id="0" name=""/>
        <dsp:cNvSpPr/>
      </dsp:nvSpPr>
      <dsp:spPr>
        <a:xfrm>
          <a:off x="423794"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512113" y="786139"/>
        <a:ext cx="426443" cy="426443"/>
      </dsp:txXfrm>
    </dsp:sp>
    <dsp:sp modelId="{C011596C-29B4-4942-9A0D-EF06BB723806}">
      <dsp:nvSpPr>
        <dsp:cNvPr id="0" name=""/>
        <dsp:cNvSpPr/>
      </dsp:nvSpPr>
      <dsp:spPr>
        <a:xfrm>
          <a:off x="4696"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b="1" i="0" kern="1200" dirty="0"/>
            <a:t>Follow these steps to create the environment :</a:t>
          </a:r>
          <a:endParaRPr lang="en-US" sz="1100" kern="1200" dirty="0"/>
        </a:p>
      </dsp:txBody>
      <dsp:txXfrm>
        <a:off x="4696" y="1754756"/>
        <a:ext cx="1441277" cy="1677345"/>
      </dsp:txXfrm>
    </dsp:sp>
    <dsp:sp modelId="{CD1CDDE8-4989-4D96-8F8D-418CE7F65818}">
      <dsp:nvSpPr>
        <dsp:cNvPr id="0" name=""/>
        <dsp:cNvSpPr/>
      </dsp:nvSpPr>
      <dsp:spPr>
        <a:xfrm>
          <a:off x="1606115" y="999325"/>
          <a:ext cx="144127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9E6D87-0913-4130-82CB-475D6A0CBA4B}">
      <dsp:nvSpPr>
        <dsp:cNvPr id="0" name=""/>
        <dsp:cNvSpPr/>
      </dsp:nvSpPr>
      <dsp:spPr>
        <a:xfrm>
          <a:off x="3085826" y="945553"/>
          <a:ext cx="73665" cy="138362"/>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17FB00-ACE7-456D-B153-667ACBFFA4F9}">
      <dsp:nvSpPr>
        <dsp:cNvPr id="0" name=""/>
        <dsp:cNvSpPr/>
      </dsp:nvSpPr>
      <dsp:spPr>
        <a:xfrm>
          <a:off x="2025213"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a:off x="2113532" y="786139"/>
        <a:ext cx="426443" cy="426443"/>
      </dsp:txXfrm>
    </dsp:sp>
    <dsp:sp modelId="{AA4118FC-EEDC-4E1E-AC69-5896E0FB4A49}">
      <dsp:nvSpPr>
        <dsp:cNvPr id="0" name=""/>
        <dsp:cNvSpPr/>
      </dsp:nvSpPr>
      <dsp:spPr>
        <a:xfrm>
          <a:off x="1606115"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kern="1200" dirty="0"/>
            <a:t>1- Choose an Azure resources which you need to create.</a:t>
          </a:r>
        </a:p>
      </dsp:txBody>
      <dsp:txXfrm>
        <a:off x="1606115" y="1754756"/>
        <a:ext cx="1441277" cy="1677345"/>
      </dsp:txXfrm>
    </dsp:sp>
    <dsp:sp modelId="{742481A7-F3EE-4DCF-AD73-D91E8CB796B4}">
      <dsp:nvSpPr>
        <dsp:cNvPr id="0" name=""/>
        <dsp:cNvSpPr/>
      </dsp:nvSpPr>
      <dsp:spPr>
        <a:xfrm>
          <a:off x="3207534" y="999325"/>
          <a:ext cx="144127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B24C7-E224-48BE-AF7B-CA97C39020F0}">
      <dsp:nvSpPr>
        <dsp:cNvPr id="0" name=""/>
        <dsp:cNvSpPr/>
      </dsp:nvSpPr>
      <dsp:spPr>
        <a:xfrm>
          <a:off x="4687246" y="945553"/>
          <a:ext cx="73665" cy="138362"/>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4B3EE8-43EF-4C70-BD77-96F2F73D7BED}">
      <dsp:nvSpPr>
        <dsp:cNvPr id="0" name=""/>
        <dsp:cNvSpPr/>
      </dsp:nvSpPr>
      <dsp:spPr>
        <a:xfrm>
          <a:off x="3626632"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a:off x="3714951" y="786139"/>
        <a:ext cx="426443" cy="426443"/>
      </dsp:txXfrm>
    </dsp:sp>
    <dsp:sp modelId="{CB37A070-6585-4924-AAD5-3AB230817CDA}">
      <dsp:nvSpPr>
        <dsp:cNvPr id="0" name=""/>
        <dsp:cNvSpPr/>
      </dsp:nvSpPr>
      <dsp:spPr>
        <a:xfrm>
          <a:off x="3207534"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kern="1200"/>
            <a:t>2- Choose your required scenario.</a:t>
          </a:r>
        </a:p>
      </dsp:txBody>
      <dsp:txXfrm>
        <a:off x="3207534" y="1754756"/>
        <a:ext cx="1441277" cy="1677345"/>
      </dsp:txXfrm>
    </dsp:sp>
    <dsp:sp modelId="{E4B3FC7C-8306-44C3-9526-3B02F2E23748}">
      <dsp:nvSpPr>
        <dsp:cNvPr id="0" name=""/>
        <dsp:cNvSpPr/>
      </dsp:nvSpPr>
      <dsp:spPr>
        <a:xfrm>
          <a:off x="4808954" y="999325"/>
          <a:ext cx="144127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5DC9A4-4AB9-4078-A1DD-1B6C8DE4DDE1}">
      <dsp:nvSpPr>
        <dsp:cNvPr id="0" name=""/>
        <dsp:cNvSpPr/>
      </dsp:nvSpPr>
      <dsp:spPr>
        <a:xfrm>
          <a:off x="6288665" y="945553"/>
          <a:ext cx="73665" cy="138362"/>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A0364A-8607-42C3-8489-EB359D2A9550}">
      <dsp:nvSpPr>
        <dsp:cNvPr id="0" name=""/>
        <dsp:cNvSpPr/>
      </dsp:nvSpPr>
      <dsp:spPr>
        <a:xfrm>
          <a:off x="5228052"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a:off x="5316371" y="786139"/>
        <a:ext cx="426443" cy="426443"/>
      </dsp:txXfrm>
    </dsp:sp>
    <dsp:sp modelId="{46203B9A-BB12-4BAF-8446-45FFE51B11FC}">
      <dsp:nvSpPr>
        <dsp:cNvPr id="0" name=""/>
        <dsp:cNvSpPr/>
      </dsp:nvSpPr>
      <dsp:spPr>
        <a:xfrm>
          <a:off x="4808954"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kern="1200"/>
            <a:t>3- Press configure Parameters to start.</a:t>
          </a:r>
        </a:p>
      </dsp:txBody>
      <dsp:txXfrm>
        <a:off x="4808954" y="1754756"/>
        <a:ext cx="1441277" cy="1677345"/>
      </dsp:txXfrm>
    </dsp:sp>
    <dsp:sp modelId="{7DB18D4A-C90B-4C1C-B1BA-F231F3F4A6FE}">
      <dsp:nvSpPr>
        <dsp:cNvPr id="0" name=""/>
        <dsp:cNvSpPr/>
      </dsp:nvSpPr>
      <dsp:spPr>
        <a:xfrm>
          <a:off x="6410373" y="999324"/>
          <a:ext cx="144127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F090C7-A9DD-49D0-B395-EC85292CA1D9}">
      <dsp:nvSpPr>
        <dsp:cNvPr id="0" name=""/>
        <dsp:cNvSpPr/>
      </dsp:nvSpPr>
      <dsp:spPr>
        <a:xfrm>
          <a:off x="7890084" y="945553"/>
          <a:ext cx="73665" cy="138362"/>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1D48C5-F6C9-46B3-9E02-C259643E249F}">
      <dsp:nvSpPr>
        <dsp:cNvPr id="0" name=""/>
        <dsp:cNvSpPr/>
      </dsp:nvSpPr>
      <dsp:spPr>
        <a:xfrm>
          <a:off x="6829471"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a:off x="6917790" y="786139"/>
        <a:ext cx="426443" cy="426443"/>
      </dsp:txXfrm>
    </dsp:sp>
    <dsp:sp modelId="{0B2F01A6-AAF2-434F-9C13-3BDDE2A7AC2C}">
      <dsp:nvSpPr>
        <dsp:cNvPr id="0" name=""/>
        <dsp:cNvSpPr/>
      </dsp:nvSpPr>
      <dsp:spPr>
        <a:xfrm>
          <a:off x="6410373"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kern="1200"/>
            <a:t>4- Fill up the required parameters. </a:t>
          </a:r>
        </a:p>
      </dsp:txBody>
      <dsp:txXfrm>
        <a:off x="6410373" y="1754756"/>
        <a:ext cx="1441277" cy="1677345"/>
      </dsp:txXfrm>
    </dsp:sp>
    <dsp:sp modelId="{13253A9E-9CD0-46A2-8153-6C1D24608565}">
      <dsp:nvSpPr>
        <dsp:cNvPr id="0" name=""/>
        <dsp:cNvSpPr/>
      </dsp:nvSpPr>
      <dsp:spPr>
        <a:xfrm>
          <a:off x="8011792" y="999324"/>
          <a:ext cx="720638"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79E714-8A39-474B-8F60-17502BD2E43E}">
      <dsp:nvSpPr>
        <dsp:cNvPr id="0" name=""/>
        <dsp:cNvSpPr/>
      </dsp:nvSpPr>
      <dsp:spPr>
        <a:xfrm>
          <a:off x="8430890" y="697820"/>
          <a:ext cx="603081" cy="6030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03" tIns="23403" rIns="23403" bIns="23403"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a:off x="8519209" y="786139"/>
        <a:ext cx="426443" cy="426443"/>
      </dsp:txXfrm>
    </dsp:sp>
    <dsp:sp modelId="{E69C8ACA-2E54-4B06-AF6A-7E1A6E2E5EC8}">
      <dsp:nvSpPr>
        <dsp:cNvPr id="0" name=""/>
        <dsp:cNvSpPr/>
      </dsp:nvSpPr>
      <dsp:spPr>
        <a:xfrm>
          <a:off x="8011792" y="1466501"/>
          <a:ext cx="144127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690" tIns="165100" rIns="113690" bIns="165100" numCol="1" spcCol="1270" anchor="t" anchorCtr="0">
          <a:noAutofit/>
        </a:bodyPr>
        <a:lstStyle/>
        <a:p>
          <a:pPr marL="0" lvl="0" indent="0" algn="l" defTabSz="488950">
            <a:lnSpc>
              <a:spcPct val="90000"/>
            </a:lnSpc>
            <a:spcBef>
              <a:spcPct val="0"/>
            </a:spcBef>
            <a:spcAft>
              <a:spcPct val="35000"/>
            </a:spcAft>
            <a:buNone/>
          </a:pPr>
          <a:r>
            <a:rPr lang="en-US" sz="1100" kern="1200" dirty="0"/>
            <a:t>5- Then press create to create your environment.</a:t>
          </a:r>
        </a:p>
        <a:p>
          <a:pPr marL="57150" lvl="1" indent="-57150" algn="l" defTabSz="488950">
            <a:lnSpc>
              <a:spcPct val="90000"/>
            </a:lnSpc>
            <a:spcBef>
              <a:spcPct val="0"/>
            </a:spcBef>
            <a:spcAft>
              <a:spcPct val="15000"/>
            </a:spcAft>
            <a:buChar char="•"/>
          </a:pPr>
          <a:endParaRPr lang="en-US" sz="1100" kern="1200" dirty="0"/>
        </a:p>
      </dsp:txBody>
      <dsp:txXfrm>
        <a:off x="8011792" y="1754756"/>
        <a:ext cx="1441277" cy="1677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421E0-ACBE-4790-B1EA-EBF8F6F23396}">
      <dsp:nvSpPr>
        <dsp:cNvPr id="0" name=""/>
        <dsp:cNvSpPr/>
      </dsp:nvSpPr>
      <dsp:spPr>
        <a:xfrm>
          <a:off x="1267366" y="218660"/>
          <a:ext cx="3539611" cy="110612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9218"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Internet speed</a:t>
          </a:r>
          <a:r>
            <a:rPr lang="en-US" sz="1800" kern="1200" dirty="0"/>
            <a:t>: Measures the speed of your internet.</a:t>
          </a:r>
        </a:p>
      </dsp:txBody>
      <dsp:txXfrm>
        <a:off x="1267366" y="218660"/>
        <a:ext cx="3539611" cy="1106128"/>
      </dsp:txXfrm>
    </dsp:sp>
    <dsp:sp modelId="{3B6ED8AB-EF75-4E64-A8AD-045E2BA5BF30}">
      <dsp:nvSpPr>
        <dsp:cNvPr id="0" name=""/>
        <dsp:cNvSpPr/>
      </dsp:nvSpPr>
      <dsp:spPr>
        <a:xfrm>
          <a:off x="872628" y="41267"/>
          <a:ext cx="772431" cy="1196672"/>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26842" b="26842"/>
          </a:stretch>
        </a:blipFill>
        <a:ln>
          <a:noFill/>
        </a:ln>
        <a:effectLst/>
      </dsp:spPr>
      <dsp:style>
        <a:lnRef idx="0">
          <a:scrgbClr r="0" g="0" b="0"/>
        </a:lnRef>
        <a:fillRef idx="1">
          <a:scrgbClr r="0" g="0" b="0"/>
        </a:fillRef>
        <a:effectRef idx="2">
          <a:scrgbClr r="0" g="0" b="0"/>
        </a:effectRef>
        <a:fontRef idx="minor"/>
      </dsp:style>
    </dsp:sp>
    <dsp:sp modelId="{D31768B7-91EA-482B-9693-33EDCE65E305}">
      <dsp:nvSpPr>
        <dsp:cNvPr id="0" name=""/>
        <dsp:cNvSpPr/>
      </dsp:nvSpPr>
      <dsp:spPr>
        <a:xfrm>
          <a:off x="5120885" y="209851"/>
          <a:ext cx="3539611" cy="110612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9218"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Geolocation Finder: </a:t>
          </a:r>
          <a:r>
            <a:rPr lang="en-US" sz="1800" b="0" kern="1200" dirty="0"/>
            <a:t>Easily find the location by IP address.</a:t>
          </a:r>
          <a:endParaRPr lang="en-US" sz="1800" b="1" kern="1200" dirty="0"/>
        </a:p>
      </dsp:txBody>
      <dsp:txXfrm>
        <a:off x="5120885" y="209851"/>
        <a:ext cx="3539611" cy="1106128"/>
      </dsp:txXfrm>
    </dsp:sp>
    <dsp:sp modelId="{D2F9DA74-BA48-4BD5-A034-54DDD186D548}">
      <dsp:nvSpPr>
        <dsp:cNvPr id="0" name=""/>
        <dsp:cNvSpPr/>
      </dsp:nvSpPr>
      <dsp:spPr>
        <a:xfrm>
          <a:off x="4773689" y="48741"/>
          <a:ext cx="774289" cy="116143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0731" b="20731"/>
          </a:stretch>
        </a:blipFill>
        <a:ln>
          <a:noFill/>
        </a:ln>
        <a:effectLst/>
      </dsp:spPr>
      <dsp:style>
        <a:lnRef idx="0">
          <a:scrgbClr r="0" g="0" b="0"/>
        </a:lnRef>
        <a:fillRef idx="1">
          <a:scrgbClr r="0" g="0" b="0"/>
        </a:fillRef>
        <a:effectRef idx="2">
          <a:scrgbClr r="0" g="0" b="0"/>
        </a:effectRef>
        <a:fontRef idx="minor"/>
      </dsp:style>
    </dsp:sp>
    <dsp:sp modelId="{9B3D1850-DEDF-4553-B6E6-E33D62DAF5D7}">
      <dsp:nvSpPr>
        <dsp:cNvPr id="0" name=""/>
        <dsp:cNvSpPr/>
      </dsp:nvSpPr>
      <dsp:spPr>
        <a:xfrm>
          <a:off x="1267831" y="1611153"/>
          <a:ext cx="3539611" cy="110612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9218"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DNS Lookup: </a:t>
          </a:r>
          <a:r>
            <a:rPr lang="en-US" sz="1800" b="0" kern="1200" dirty="0"/>
            <a:t>Run DNS lookup resource.</a:t>
          </a:r>
          <a:endParaRPr lang="en-US" sz="1800" b="1" kern="1200" dirty="0"/>
        </a:p>
      </dsp:txBody>
      <dsp:txXfrm>
        <a:off x="1267831" y="1611153"/>
        <a:ext cx="3539611" cy="1106128"/>
      </dsp:txXfrm>
    </dsp:sp>
    <dsp:sp modelId="{DDCD23EC-F3B9-4E11-A190-BA4294014FF7}">
      <dsp:nvSpPr>
        <dsp:cNvPr id="0" name=""/>
        <dsp:cNvSpPr/>
      </dsp:nvSpPr>
      <dsp:spPr>
        <a:xfrm>
          <a:off x="899217" y="1531518"/>
          <a:ext cx="774289" cy="116143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7027" b="27027"/>
          </a:stretch>
        </a:blipFill>
        <a:ln>
          <a:noFill/>
        </a:ln>
        <a:effectLst/>
      </dsp:spPr>
      <dsp:style>
        <a:lnRef idx="0">
          <a:scrgbClr r="0" g="0" b="0"/>
        </a:lnRef>
        <a:fillRef idx="1">
          <a:scrgbClr r="0" g="0" b="0"/>
        </a:fillRef>
        <a:effectRef idx="2">
          <a:scrgbClr r="0" g="0" b="0"/>
        </a:effectRef>
        <a:fontRef idx="minor"/>
      </dsp:style>
    </dsp:sp>
    <dsp:sp modelId="{F44543E5-E192-453D-8DA7-3AF816977217}">
      <dsp:nvSpPr>
        <dsp:cNvPr id="0" name=""/>
        <dsp:cNvSpPr/>
      </dsp:nvSpPr>
      <dsp:spPr>
        <a:xfrm>
          <a:off x="5121350" y="1611153"/>
          <a:ext cx="3539611" cy="110612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9218"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Trace Route: </a:t>
          </a:r>
          <a:r>
            <a:rPr lang="en-US" sz="1800" b="0" kern="1200" dirty="0"/>
            <a:t>F</a:t>
          </a:r>
          <a:r>
            <a:rPr lang="en-US" sz="1800" b="0" i="0" kern="1200" dirty="0"/>
            <a:t>iguring out the routing hops as well as response delays as it travels across nodes.</a:t>
          </a:r>
          <a:r>
            <a:rPr lang="en-US" sz="1800" b="1" kern="1200" dirty="0"/>
            <a:t> </a:t>
          </a:r>
        </a:p>
      </dsp:txBody>
      <dsp:txXfrm>
        <a:off x="5121350" y="1611153"/>
        <a:ext cx="3539611" cy="1106128"/>
      </dsp:txXfrm>
    </dsp:sp>
    <dsp:sp modelId="{04E166C9-A393-44D4-89BB-6A992D112FCD}">
      <dsp:nvSpPr>
        <dsp:cNvPr id="0" name=""/>
        <dsp:cNvSpPr/>
      </dsp:nvSpPr>
      <dsp:spPr>
        <a:xfrm>
          <a:off x="4813681" y="1474131"/>
          <a:ext cx="774289" cy="116143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6344" b="26344"/>
          </a:stretch>
        </a:blipFill>
        <a:ln>
          <a:noFill/>
        </a:ln>
        <a:effectLst/>
      </dsp:spPr>
      <dsp:style>
        <a:lnRef idx="0">
          <a:scrgbClr r="0" g="0" b="0"/>
        </a:lnRef>
        <a:fillRef idx="1">
          <a:scrgbClr r="0" g="0" b="0"/>
        </a:fillRef>
        <a:effectRef idx="2">
          <a:scrgbClr r="0" g="0" b="0"/>
        </a:effectRef>
        <a:fontRef idx="minor"/>
      </dsp:style>
    </dsp:sp>
    <dsp:sp modelId="{4D9A34F6-BB18-44B1-9B90-8183A1A708B9}">
      <dsp:nvSpPr>
        <dsp:cNvPr id="0" name=""/>
        <dsp:cNvSpPr/>
      </dsp:nvSpPr>
      <dsp:spPr>
        <a:xfrm>
          <a:off x="3074359" y="2843872"/>
          <a:ext cx="3699920" cy="152984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9218"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SSL: </a:t>
          </a:r>
          <a:r>
            <a:rPr lang="en-US" sz="1800" b="0" kern="1200" dirty="0"/>
            <a:t>Has a powerful ability to convert and export certificates to any format &amp; create a self signed certificate  </a:t>
          </a:r>
          <a:endParaRPr lang="en-US" sz="1800" b="1" kern="1200" dirty="0"/>
        </a:p>
      </dsp:txBody>
      <dsp:txXfrm>
        <a:off x="3074359" y="2843872"/>
        <a:ext cx="3699920" cy="1529842"/>
      </dsp:txXfrm>
    </dsp:sp>
    <dsp:sp modelId="{CC002A6D-B0ED-46C2-AF5F-041C153BF339}">
      <dsp:nvSpPr>
        <dsp:cNvPr id="0" name=""/>
        <dsp:cNvSpPr/>
      </dsp:nvSpPr>
      <dsp:spPr>
        <a:xfrm>
          <a:off x="2700929" y="2942029"/>
          <a:ext cx="774289" cy="1161434"/>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22728" b="22728"/>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EB4684E1-C82E-44F3-B676-3D47FD2EDF05}">
          <dgm:prSet phldrT="1"/>
          <dgm:t>
            <a:bodyPr/>
            <a:lstStyle/>
            <a:p>
              <a:r>
                <a:t>1</a:t>
              </a:r>
            </a:p>
          </dgm:t>
        </dgm:pt>
        <dgm:pt modelId="201" type="sibTrans" cxnId="{3A3539D2-761E-4945-89B7-52A702AC97C6}">
          <dgm:prSet phldrT="2"/>
          <dgm:t>
            <a:bodyPr/>
            <a:lstStyle/>
            <a:p>
              <a:r>
                <a:t>2</a:t>
              </a:r>
            </a:p>
          </dgm:t>
        </dgm:pt>
        <dgm:pt modelId="301" type="sibTrans" cxnId="{F1C40BF7-C9FB-40A1-8657-2366946F950B}">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4:45.688"/>
    </inkml:context>
    <inkml:brush xml:id="br0">
      <inkml:brushProperty name="width" value="0.05" units="cm"/>
      <inkml:brushProperty name="height" value="0.05" units="cm"/>
      <inkml:brushProperty name="color" value="#FFFFFF"/>
    </inkml:brush>
  </inkml:definitions>
  <inkml:trace contextRef="#ctx0" brushRef="#br0">4040 272 24575,'-568'0'0,"644"0"0,0-3 0,0-4 0,79-18 0,-96 18 0,-48 7 0,0-1 0,0 0 0,-1 0 0,1-2 0,-1 1 0,1-1 0,13-6 0,-63 7 0,-518 2 0,552 0 0,1 0 0,-1 0 0,1-1 0,0 1 0,-1-1 0,1 0 0,0 0 0,-6-3 0,10 4 0,0 0 0,0 0 0,-1 0 0,1 0 0,0 0 0,0-1 0,0 1 0,0 0 0,0 0 0,0 0 0,0 0 0,-1 0 0,1 0 0,0 0 0,0 0 0,0-1 0,0 1 0,0 0 0,0 0 0,0 0 0,0 0 0,0 0 0,0 0 0,0-1 0,0 1 0,0 0 0,0 0 0,0 0 0,0 0 0,0 0 0,0-1 0,0 1 0,0 0 0,0 0 0,0 0 0,0 0 0,0 0 0,0-1 0,0 1 0,0 0 0,0 0 0,0 0 0,0 0 0,0 0 0,1 0 0,-1 0 0,0-1 0,0 1 0,0 0 0,0 0 0,0 0 0,0 0 0,0 0 0,1 0 0,-1 0 0,0 0 0,0 0 0,0 0 0,0 0 0,0 0 0,1 0 0,-1 0 0,0 0 0,0 0 0,29-5 0,174-2 0,157-11 0,-356 18 0,-1 0 0,1 0 0,0-1 0,0 1 0,0-1 0,0 0 0,-1 0 0,6-3 0,-8 4 0,-1-1 0,0 1 0,0 0 0,0-1 0,0 1 0,0-1 0,-1 1 0,1 0 0,0-1 0,0 1 0,0-1 0,0 1 0,0 0 0,0-1 0,-1 1 0,1 0 0,0-1 0,0 1 0,0 0 0,-1-1 0,1 1 0,0 0 0,-1 0 0,1-1 0,0 1 0,-1 0 0,1 0 0,0 0 0,-1-1 0,1 1 0,0 0 0,-1 0 0,1 0 0,0 0 0,-1 0 0,1 0 0,-1 0 0,1 0 0,0 0 0,-1 0 0,1 0 0,-1 0 0,-76-18 0,-65-3 0,-234-7 0,340 25 0,29-1 0,24 0 0,88-5 0,197 10 0,-280 0 0,-1 1 0,33 8 0,-54-10 0,0 0 0,0 0 0,-1 0 0,1 0 0,0 0 0,0 0 0,0 0 0,0 0 0,0 0 0,0 1 0,0-1 0,0 0 0,0 0 0,0 0 0,0 0 0,0 0 0,0 0 0,-1 0 0,1 0 0,0 0 0,0 0 0,0 0 0,0 1 0,0-1 0,0 0 0,0 0 0,0 0 0,0 0 0,0 0 0,0 0 0,0 0 0,0 0 0,0 0 0,0 1 0,0-1 0,0 0 0,0 0 0,0 0 0,1 0 0,-1 0 0,0 0 0,0 0 0,0 0 0,0 0 0,0 0 0,0 1 0,0-1 0,0 0 0,0 0 0,0 0 0,0 0 0,0 0 0,0 0 0,0 0 0,1 0 0,-18 5 0,-24 3 0,-506 6 0,393-15 0,306-2 0,179 6 0,-311 1 0,-20-4 0,1 1 0,-1-1 0,0 0 0,0 0 0,0 0 0,0 0 0,0 0 0,1 0 0,-1 0 0,0 0 0,0 0 0,0 1 0,0-1 0,0 0 0,0 0 0,0 0 0,0 0 0,1 0 0,-1 1 0,0-1 0,0 0 0,0 0 0,0 0 0,0 0 0,0 1 0,0-1 0,0 0 0,0 0 0,0 0 0,0 0 0,0 1 0,0-1 0,0 0 0,0 0 0,0 0 0,0 0 0,0 1 0,0-1 0,-1 0 0,1 0 0,0 0 0,0 0 0,0 0 0,0 1 0,0-1 0,0 0 0,-1 0 0,-1 2 0,-1 0 0,0 0 0,0-1 0,-1 1 0,1-1 0,0 0 0,0 0 0,-6 1 0,-146 30 0,-191 14 0,240-42 0,562 7 0,-214-2 0,-989-11 0,373 4 0,348-4 0,31-2 0,49-3 0,511-2 0,-408 9 0,-239 0 0,-622-19 0,677 16 0,32 2 0,49 2 0,-29 0 0,92-1 0,-66-1 0,-39 0 0,-13 0 0,-329-39 0,521 41 0,-409 0 0,255 5 0,0 2 0,-1 2 0,0 1 0,43 21 0,-63-26 0,-9-1 0,-9-2 0,-25 1 0,-41-3 0,67-1 0,-68-1 0,-1 0 0,67 1 0,11 0 0,44 0 0,146-3 0,225 6 0,-400 1 0,-20 0 0,-38 4 0,-217-4 0,160-5 0,-179 19 0,202-6 0,-1-4 0,-125-1 0,215-7 0,0-1 0,39-8 0,-7 2 0,700-41 0,417 49 0,-1421-24 0,164 12 0,-242-38 0,203 29 0,84 16 0,27 3 0,27 1 0,459 2 0,-435-9 0,-35 7 0,1 0 0,-1 0 0,0 0 0,0 0 0,0 0 0,1 0 0,-1 0 0,0-1 0,0 1 0,0 0 0,1 0 0,-1 0 0,0 0 0,0-1 0,0 1 0,0 0 0,0 0 0,0 0 0,1-1 0,-1 1 0,0 0 0,0 0 0,0 0 0,0-1 0,0 1 0,0 0 0,0 0 0,0-1 0,0 1 0,0 0 0,0 0 0,0-1 0,0 1 0,0 0 0,0 0 0,0-1 0,0 1 0,0 0 0,0 0 0,-1-1 0,-17-9 0,-50-11 0,-1 2 0,-1 4 0,0 3 0,-1 4 0,-123-1 0,-100 29 0,89 11 0,-85 7 0,191-26 0,72-7 0,-1-2 0,0-1 0,-1-1 0,-29-2 0,497 66 0,-127-21 0,-208-32 0,0-5 0,171-10 0,-229-1 0,53-11 0,-183 12 0,-314-8 0,-35 0 0,409 10 0,25 1 0,-1 0 0,0 0 0,0 0 0,0 0 0,0 0 0,0 0 0,0 0 0,0 0 0,0-1 0,0 1 0,0 0 0,0 0 0,0 0 0,0 0 0,0 0 0,0 0 0,0 0 0,0 0 0,1 0 0,-1 0 0,0 0 0,0 0 0,0-1 0,0 1 0,0 0 0,0 0 0,0 0 0,0 0 0,0 0 0,0 0 0,0 0 0,0 0 0,0 0 0,-1 0 0,1 0 0,0-1 0,0 1 0,0 0 0,0 0 0,0 0 0,0 0 0,0 0 0,0 0 0,0 0 0,0 0 0,0 0 0,0 0 0,0 0 0,0 0 0,0 0 0,0 0 0,0 0 0,-1 0 0,43-8 0,549-22 0,-589 31 0,-1-1 0,1 0 0,0 0 0,0 0 0,0 0 0,0 0 0,-1-1 0,1 1 0,0 0 0,0-1 0,-1 1 0,1-1 0,0 0 0,-1 0 0,1 0 0,0 0 0,-1 0 0,1 0 0,1-1 0,-3 1 0,0 1 0,0 0 0,0-1 0,0 1 0,0-1 0,0 1 0,0 0 0,0-1 0,0 1 0,0-1 0,0 1 0,0 0 0,0-1 0,0 1 0,0 0 0,-1-1 0,1 1 0,0 0 0,0-1 0,0 1 0,-1 0 0,1-1 0,0 1 0,0 0 0,-1-1 0,1 1 0,0 0 0,-1 0 0,1 0 0,-1-1 0,-24-10 0,-28 0 0,-1 2 0,0 3 0,-60 0 0,-22-3 0,94 6 0,26 3 0,-1-1 0,1-1 0,-27-7 0,43 9 0,0 0 0,0 0 0,0 0 0,0 0 0,0 0 0,0 0 0,1 0 0,-1 0 0,0 0 0,0 0 0,0 0 0,0 0 0,0-1 0,0 1 0,0 0 0,0 0 0,1 0 0,-1 0 0,0 0 0,0 0 0,0 0 0,0-1 0,0 1 0,0 0 0,0 0 0,0 0 0,0 0 0,0 0 0,0-1 0,0 1 0,0 0 0,0 0 0,0 0 0,0 0 0,0 0 0,0 0 0,0-1 0,0 1 0,0 0 0,0 0 0,0 0 0,0 0 0,0 0 0,0-1 0,-1 1 0,1 0 0,0 0 0,0 0 0,0 0 0,0 0 0,0 0 0,0 0 0,0 0 0,0 0 0,-1-1 0,1 1 0,0 0 0,0 0 0,0 0 0,0 0 0,0 0 0,0 0 0,-1 0 0,1 0 0,0 0 0,0 0 0,0 0 0,0 0 0,-1 0 0,20-8 0,32-6 0,-45 13 0,191-42 0,-191 41 0,-9 0 0,-21 2 0,-39 2 0,-263 30 0,503-27 0,-156-3 0,-37 3 0,-36 3 0,-104-6 0,-16 2 0,171-4 0,1 0 0,-1-1 0,1 1 0,-1 0 0,1 0 0,-1 0 0,1 1 0,-1-1 0,0 0 0,1 0 0,-1 0 0,1 0 0,-1 0 0,1 1 0,-1-1 0,1 0 0,-1 0 0,1 1 0,-1-1 0,1 0 0,-1 1 0,1-1 0,0 1 0,-1-1 0,1 0 0,0 1 0,-1-1 0,1 1 0,0-1 0,-1 1 0,1-1 0,0 1 0,0-1 0,0 1 0,0-1 0,-1 1 0,1 0 0,0-1 0,0 2 0,15 21 0,-8-16 0,0-1 0,0 0 0,0-1 0,14 9 0,22 2 0,-32-12 0,1 0 0,-1 0 0,0 2 0,0-1 0,13 9 0,-13-6 0,1-1 0,0 0 0,1-1 0,0-1 0,0 0 0,0-1 0,22 5 0,-8-4 0,0-1 0,51 0 0,-57-5 0,-15 0 0,-1 1 0,1 0 0,0 0 0,-1 0 0,1 0 0,-1 1 0,11 3 0,-13 0 0,-12 1 0,-13 2 0,-64 10 0,0-4 0,-111 3 0,-182-16 0,174-2 0,-439 2 0,614-2 0,-47-8 0,-22-1 0,-2 1 0,67 5 0,-47-1 0,29 7 0,-10 0 0,0-3 0,-70-10 0,60 4 0,-1 3 0,-109 7 0,54 1 0,102-2 0,-43-1 0,67 0 0,0 0 0,0 0 0,-1 0 0,1-1 0,0 1 0,0-1 0,0 1 0,0-1 0,0 0 0,0 0 0,0 0 0,0 0 0,0 0 0,0 0 0,0 0 0,0-1 0,1 1 0,-1-1 0,1 1 0,-1-1 0,1 0 0,0 0 0,-2-2 0,2 2 0,1 0 0,0 0 0,0 0 0,0 0 0,0 0 0,0 0 0,0 0 0,1 0 0,-1 0 0,1 0 0,-1 0 0,1 1 0,0-1 0,-1 0 0,1 0 0,0 1 0,2-4 0,27-33 0,-10 11 0,-7-5 0,-11 20 0,-13 20 0,-1 26 0,11-31 0,1-1 0,-1 1 0,1 0 0,-1 0 0,0 0 0,0-1 0,0 1 0,-1-1 0,1 1 0,-1-1 0,1 1 0,-1-1 0,0 0 0,0 1 0,-2 1 0,4-4 0,-1 0 0,0 0 0,0 0 0,0 0 0,1 0 0,-1-1 0,0 1 0,0 0 0,1 0 0,-1-1 0,0 1 0,0 0 0,1-1 0,-1 1 0,0-1 0,1 1 0,-1-1 0,1 1 0,-1-1 0,1 1 0,-1-1 0,1 0 0,-1 1 0,1-1 0,-1 0 0,1 1 0,0-1 0,-1 0 0,1 1 0,0-1 0,0 0 0,0 0 0,-1 0 0,1 1 0,0-1 0,0 0 0,0 0 0,0 1 0,0-1 0,0 0 0,1 0 0,-1 0 0,0 1 0,0-1 0,0 0 0,1 0 0,-1 1 0,0-1 0,1 0 0,-1 1 0,1-1 0,-1 0 0,1 1 0,-1-1 0,1 1 0,-1-1 0,1 1 0,0-1 0,-1 1 0,1-1 0,0 1 0,-1 0 0,1-1 0,0 1 0,0-1 0,16-2 0,0 0 0,1 0 0,-1 2 0,0 0 0,1 1 0,25 3 0,11 0 0,125-3 0,-476 0 0,317 2 32,-1 0-1,1 2 1,27 8-1,25 5-1522,-47-14-5335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6.758"/>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2165 1,'-700'0,"666"3,27 2,23 4,64 12,1-4,1-3,99 3,-42-3,-114-12,29 6,-47-3,-18-1,-19 0,-643-1,411-25,-45 0,216 22,-1 3,-144 25,159-13,0 4,-139 52,200-63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7.94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44,'59'0,"31"1,123-15,-34-2,-54 7,93 4,-147 6,-53-1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38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72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9.092"/>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28.369"/>
    </inkml:context>
    <inkml:brush xml:id="br0">
      <inkml:brushProperty name="width" value="0.05" units="cm"/>
      <inkml:brushProperty name="height" value="0.05" units="cm"/>
      <inkml:brushProperty name="color" value="#FFFFFF"/>
    </inkml:brush>
  </inkml:definitions>
  <inkml:trace contextRef="#ctx0" brushRef="#br0">3411 258 24575,'-254'0'0,"400"2"0,168-4 0,-238-7 0,-68 8 0,-1-1 0,0 0 0,0 0 0,0 0 0,0 0 0,0-1 0,12-8 0,-56 4 0,-674 3 0,365 7 0,216-5 0,-142 4 0,136 19 0,91-13 0,1-1 0,-57 0 0,-1414-8 0,1513 1 0,-1 1 0,1-1 0,-1 0 0,1 0 0,-1-1 0,1 1 0,0 0 0,-1-1 0,1 0 0,0 1 0,-1-1 0,1 0 0,0 0 0,0 0 0,0-1 0,0 1 0,0 0 0,0-1 0,0 1 0,0-1 0,0 0 0,1 0 0,-1 1 0,1-1 0,-1 0 0,1 0 0,-1-3 0,-1-2 0,2-1 0,-1 1 0,1-1 0,0 0 0,1 1 0,-1-1 0,2-12 0,-1 17 0,0 0 0,1 0 0,-1 0 0,0 0 0,1-1 0,0 1 0,0 0 0,0 0 0,0 0 0,0 0 0,0 1 0,1-1 0,-1 0 0,1 0 0,2-2 0,-2 4 0,-1 0 0,0 1 0,1-1 0,-1 0 0,1 1 0,-1-1 0,1 1 0,-1 0 0,1-1 0,-1 1 0,1 0 0,-1 0 0,1 0 0,-1 0 0,1 0 0,-1 0 0,1 1 0,-1-1 0,1 0 0,-1 1 0,0-1 0,1 1 0,-1 0 0,0-1 0,1 1 0,-1 0 0,0 0 0,1 0 0,-1 0 0,0 0 0,0 0 0,0 0 0,1 2 0,7 4 0,-1 1 0,0 0 0,0 0 0,-1 1 0,0 0 0,-1 0 0,0 1 0,-1 0 0,1 0 0,-2 0 0,0 0 0,5 18 0,-8-113 0,8 69 0,-8 15 0,0-1 0,0 1 0,0 0 0,0 0 0,-1 0 0,1-1 0,0 1 0,0-1 0,-1 1 0,1 0 0,-1-1 0,0 1 0,1-1 0,-1-1 0,1-13 0,2-13 0,5 25 0,6 16 0,-10-8 0,-1 0 0,0 0 0,0 0 0,0 1 0,0-1 0,-1 1 0,0 0 0,0-1 0,0 1 0,0 0 0,0 6 0,-2-10 0,1 1 0,-1 0 0,0-1 0,0 1 0,0 0 0,0-1 0,-1 1 0,1 0 0,0-1 0,-1 1 0,1-1 0,-1 1 0,1-1 0,-1 1 0,0-1 0,0 1 0,1-1 0,-1 1 0,0-1 0,0 0 0,0 1 0,-1-1 0,1 0 0,0 0 0,0 0 0,-1 0 0,1 0 0,-1 0 0,1-1 0,-1 1 0,1 0 0,-1-1 0,1 1 0,-1-1 0,1 1 0,-1-1 0,-3 1 0,-5 0 0,0 0 0,1 0 0,-1-1 0,0 0 0,0-1 0,0 0 0,0-1 0,-10-2 0,18 3 0,-1 1 0,1-1 0,-1 1 0,1-1 0,0 0 0,0 0 0,-1 0 0,1 0 0,0-1 0,0 1 0,0-1 0,0 1 0,0-1 0,1 0 0,-1 1 0,0-1 0,1 0 0,-1 0 0,1 0 0,0 0 0,-1-1 0,1 1 0,0 0 0,0-1 0,1 1 0,-1 0 0,0-1 0,1 1 0,0-1 0,-1 1 0,1-1 0,0 1 0,0 0 0,1-1 0,-1 1 0,0-1 0,2-3 0,-1 4 0,0 0 0,0 0 0,0 0 0,0 1 0,0-1 0,1 0 0,-1 1 0,1-1 0,-1 1 0,1-1 0,0 1 0,-1 0 0,1-1 0,0 1 0,0 0 0,0 0 0,0 1 0,0-1 0,0 0 0,0 1 0,0-1 0,0 1 0,1-1 0,2 1 0,60-2 0,-55 2 0,-3 1 0,1-1 0,-1 2 0,1-1 0,-1 1 0,1 0 0,-1 0 0,0 1 0,0 0 0,0 1 0,0-1 0,-1 1 0,7 5 0,5 5 0,-1 1 0,26 30 0,-36-38 0,8 12 0,-15-18 0,0-1 0,0 1 0,0 0 0,0-1 0,0 1 0,0-1 0,0 1 0,0-1 0,0 1 0,-1-1 0,1 1 0,0-1 0,0 1 0,-1-1 0,1 1 0,0-1 0,-1 1 0,1-1 0,-1 1 0,1-1 0,0 0 0,-1 1 0,1-1 0,-1 0 0,1 0 0,-1 1 0,1-1 0,-1 0 0,1 0 0,-1 1 0,1-1 0,-1 0 0,0 0 0,1 0 0,-1 0 0,1 0 0,-1 0 0,1 0 0,-1 0 0,1 0 0,-2 0 0,-98 3 0,57-4 0,34 1 0,10 0 0,261 0 0,-358-2 0,-80 3 0,628-22 0,-697 22 0,638-1 0,-866 0 0,432-6 0,40 6 0,1 0 0,0 0 0,0 0 0,0 0 0,0 0 0,-1 0 0,1 0 0,0 0 0,0 0 0,0 0 0,0 0 0,0-1 0,-1 1 0,1 0 0,0 0 0,0 0 0,0 0 0,0 0 0,0 0 0,-1 0 0,1 0 0,0 0 0,0 0 0,0 0 0,0-1 0,0 1 0,0 0 0,0 0 0,-1 0 0,1 0 0,0 0 0,0-1 0,0 1 0,0 0 0,0 0 0,0 0 0,0 0 0,0 0 0,0-1 0,0 1 0,0 0 0,0 0 0,0 0 0,0 0 0,0-1 0,0 1 0,0 0 0,0 0 0,0 0 0,0 0 0,0 0 0,0-1 0,0 1 0,1 0 0,20-5 0,195-1 0,-286-9 0,-23 1 0,93 14 0,0 0 0,0 0 0,0 0 0,0 0 0,0 0 0,0 0 0,0 0 0,0 0 0,0 0 0,0 0 0,0-1 0,0 1 0,0 0 0,1 0 0,-1 0 0,0 0 0,0 0 0,0 0 0,0 0 0,0-1 0,0 1 0,0 0 0,0 0 0,0 0 0,0 0 0,0 0 0,0 0 0,-1 0 0,1 0 0,0-1 0,0 1 0,0 0 0,0 0 0,0 0 0,0 0 0,0 0 0,0 0 0,0 0 0,0 0 0,0 0 0,0 0 0,0-1 0,0 1 0,-1 0 0,1 0 0,0 0 0,0 0 0,0 0 0,0 0 0,0 0 0,19-4 0,29 0 0,140 3 0,-209-10 0,-22-2 0,-43 5 0,63 6 0,0 0 0,-38-8 0,61 10 0,0 0 0,0 0 0,-1 0 0,1 0 0,0 0 0,0 0 0,-1 0 0,1 0 0,0 0 0,0 0 0,-1 0 0,1 0 0,0 0 0,0 0 0,-1 0 0,1 0 0,0 0 0,0 0 0,0 0 0,-1 0 0,1 0 0,0 0 0,0-1 0,0 1 0,-1 0 0,1 0 0,0 0 0,0 0 0,0-1 0,-1 1 0,1 0 0,0 0 0,0 0 0,0-1 0,0 1 0,0 0 0,0 0 0,0 0 0,-1-1 0,1 1 0,0 0 0,0 0 0,0-1 0,0 1 0,0 0 0,0 0 0,0-1 0,0 1 0,0 0 0,0-1 0,15-3 0,24-1 0,4 4 0,-38 1 0,-22 0 0,-92 1 0,184 15 0,-69-14 0,-7 1 0,-18 2 0,-29 4 0,-445 0 0,306-11 0,185 3 0,7 0 0,23 4 0,39 4 0,167 13 0,117 4 0,1508-28 0,-984 3 0,-1033 1 0,26 1 0,0-5 0,-171-26 0,-45-44 0,285 63 0,-73 1 0,26 3 0,30-2 0,-360-15 0,65 42 0,349-18 0,-113 21 0,25-3 0,-27 0 0,141-19 0,1-1 0,-1 0 0,0 0 0,0 0 0,0 0 0,0 0 0,0 0 0,0 0 0,0 0 0,0 0 0,1 0 0,-1 0 0,0 0 0,0 0 0,0 0 0,0 1 0,0-1 0,0 0 0,0 0 0,0 0 0,0 0 0,0 0 0,0 0 0,0 0 0,0 1 0,0-1 0,0 0 0,0 0 0,0 0 0,0 0 0,0 0 0,0 0 0,0 0 0,0 1 0,0-1 0,0 0 0,0 0 0,0 0 0,0 0 0,0 0 0,0 0 0,0 1 0,0-1 0,0 0 0,0 0 0,0 0 0,0 0 0,0 0 0,0 0 0,0 0 0,-1 0 0,1 0 0,0 0 0,0 1 0,0-1 0,0 0 0,21 9 0,30 6 0,123 18 0,336 20 0,162-42 0,-581-11 0,-1117 0 0,2156 37 0,-989-30 0,-372-6 0,-163-4 0,385 3 0,-1-1 0,0 0 0,0 0 0,1-1 0,-1 0 0,1-1 0,-1 0 0,1 0 0,0-1 0,0 0 0,-10-7 0,19 10 0,-1 1 0,1-1 0,0 1 0,-1-1 0,1 1 0,0-1 0,0 0 0,0 1 0,-1-1 0,1 1 0,0-1 0,0 1 0,0-1 0,0 0 0,0 1 0,0-1 0,0 1 0,0-1 0,1 1 0,-1-1 0,0 0 0,0 1 0,0-1 0,1 1 0,-1-1 0,0 1 0,0-1 0,1 1 0,-1-1 0,0 1 0,1-1 0,-1 1 0,1 0 0,-1-1 0,1 1 0,-1 0 0,1-1 0,-1 1 0,1 0 0,-1-1 0,1 1 0,-1 0 0,1 0 0,-1 0 0,1-1 0,0 1 0,-1 0 0,2 0 0,35-14 0,-34 13 0,115-30 0,0 4 0,131-10 0,-232 35 0,0 1 0,-28 0 0,-225 13 0,-41 0 0,128-13 0,600 1 0,-541 0 0,-38 2 0,-237-29 0,286 20 0,56 6 0,1-2 0,-44-8 0,66 11 0,0 0 0,0-1 0,0 1 0,0 0 0,1 0 0,-1 0 0,0 0 0,0 0 0,0 0 0,0 0 0,0 0 0,0 0 0,0 0 0,0-1 0,0 1 0,0 0 0,0 0 0,0 0 0,0 0 0,0 0 0,0 0 0,0 0 0,0 0 0,0-1 0,0 1 0,0 0 0,0 0 0,0 0 0,0 0 0,0 0 0,0 0 0,0 0 0,0 0 0,-1-1 0,1 1 0,0 0 0,0 0 0,0 0 0,0 0 0,0 0 0,0 0 0,0 0 0,0 0 0,0 0 0,0 0 0,0 0 0,-1 0 0,1 0 0,0 0 0,0 0 0,0 0 0,0 0 0,0 0 0,0 0 0,0 0 0,0 0 0,-1 0 0,1 0 0,16-4 0,26 0 0,420-1 0,-261 5 0,-735 29 0,366-16 0,137-13 0,10 1 0,43 4 0,185 44 0,-195-46 0,-11-3 0,0 0 0,0 0 0,0 0 0,0 0 0,0 0 0,0 0 0,0 1 0,0-1 0,0 1 0,0-1 0,0 0 0,0 1 0,0 0 0,0-1 0,0 1 0,-1-1 0,1 1 0,0 0 0,0 0 0,-1-1 0,2 2 0,-18 6 0,-38-1 0,-227-4 0,236-3 0,124-1 0,111 2 0,-165 3 0,-16 0 0,-14 1 0,-49 7 0,-1-2 0,-78 4 0,81-10 0,-183 6 0,197-9 0,334-12 0,131-1 0,-273 13 0,-328 2 0,-202-6 0,373 2 0,0 1 0,0 0 0,0-1 0,0 0 0,-1 1 0,1-1 0,0 0 0,1-1 0,-1 1 0,0-1 0,0 1 0,0-1 0,1 0 0,-1 0 0,1 0 0,-4-3 0,1-2 0,0 0 0,1 0 0,0 0 0,-6-14 0,-12-19 0,2 9 0,-43-58 0,63 89 0,-1 0 0,1-1 0,0 1 0,-1 0 0,1-1 0,0 1 0,-1 0 0,1-1 0,0 1 0,0-1 0,-1 1 0,1-1 0,0 1 0,0-1 0,0 1 0,-1 0 0,1-1 0,0 1 0,0-1 0,0 1 0,0-1 0,0 1 0,0-1 0,0 1 0,0-1 0,0 1 0,1-1 0,-1 1 0,0-1 0,0 1 0,0-1 0,1 0 0,16-6 0,30 5 0,-42 2 0,9 0 0,-6 0 0,0 0 0,0 0 0,0 1 0,0 0 0,10 3 0,-18-4 0,0 0 0,0 0 0,1 0 0,-1 0 0,0 0 0,0 0 0,0 0 0,0 0 0,0 0 0,0 0 0,1 0 0,-1 0 0,0 0 0,0 0 0,0 0 0,0 0 0,0 0 0,0 0 0,0 1 0,0-1 0,0 0 0,1 0 0,-1 0 0,0 0 0,0 0 0,0 0 0,0 0 0,0 1 0,0-1 0,0 0 0,0 0 0,0 0 0,0 0 0,0 0 0,0 0 0,0 1 0,0-1 0,0 0 0,0 0 0,0 0 0,0 0 0,0 0 0,0 0 0,0 1 0,0-1 0,0 0 0,0 0 0,0 0 0,0 0 0,0 0 0,0 0 0,-1 0 0,1 0 0,0 1 0,0-1 0,0 0 0,0 0 0,0 0 0,0 0 0,0 0 0,0 0 0,-1 0 0,1 0 0,-13 7 0,-18 3 0,-27-2 0,-111 2 0,151-9 0,455-3 0,-322 2 0,-253 10 0,30 0 0,-33-7 0,129-6 78,27-3-1521,4 1-5383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35.947"/>
    </inkml:context>
    <inkml:brush xml:id="br0">
      <inkml:brushProperty name="width" value="0.05" units="cm"/>
      <inkml:brushProperty name="height" value="0.05" units="cm"/>
      <inkml:brushProperty name="color" value="#FFFFFF"/>
    </inkml:brush>
  </inkml:definitions>
  <inkml:trace contextRef="#ctx0" brushRef="#br0">1396 66 24575,'202'0'0,"213"-30"0,-406 29 0,110-15 0,155-1 0,-187 17 0,-19-1 0,0 2 0,127 21 0,-158-16 0,-21-3 0,0 0 0,0 1 0,28 10 0,-43-14 0,-1 0 0,0 0 0,1 0 0,-1 0 0,0 1 0,1-1 0,-1 0 0,0 0 0,1 0 0,-1 1 0,0-1 0,1 0 0,-1 0 0,0 1 0,0-1 0,1 0 0,-1 0 0,0 1 0,0-1 0,0 0 0,1 1 0,-1-1 0,0 0 0,0 1 0,0-1 0,0 0 0,0 1 0,0-1 0,0 1 0,1-1 0,-1 0 0,0 1 0,0-1 0,-1 0 0,1 1 0,0-1 0,0 1 0,0-1 0,0 0 0,0 1 0,0-1 0,0 0 0,-1 1 0,1-1 0,0 0 0,0 1 0,0-1 0,-1 0 0,1 1 0,0-1 0,0 0 0,-1 0 0,1 1 0,0-1 0,-1 0 0,1 0 0,0 0 0,-1 0 0,1 1 0,0-1 0,-1 0 0,1 0 0,0 0 0,-1 0 0,1 0 0,-1 0 0,1 0 0,0 0 0,-1 0 0,-33 11 0,32-10 0,-91 18 0,0-4 0,-175 5 0,88-10 0,175-9 0,-22 1 0,1 1 0,-38 9 0,59-7 0,17 0 0,24 4 0,-34-8 0,144 26 0,1-5 0,0-8 0,193-4 0,-340-10 0,0 0 0,-1 0 0,1 0 0,0 0 0,0 0 0,0 0 0,0-1 0,0 1 0,0 0 0,0 0 0,0 0 0,0 0 0,0 0 0,0 0 0,0 0 0,0-1 0,0 1 0,0 0 0,0 0 0,0 0 0,0 0 0,0 0 0,0 0 0,1 0 0,-1 0 0,0-1 0,0 1 0,0 0 0,0 0 0,0 0 0,0 0 0,0 0 0,0 0 0,0 0 0,0 0 0,0 0 0,0 0 0,1 0 0,-1 0 0,0 0 0,0 0 0,0 0 0,0-1 0,0 1 0,0 0 0,1 0 0,-21-8 0,-30-7 0,-321-66 0,604 81 0,153 1 0,-966-1 0,677 2 0,99-3 0,-832 22 0,1100-22 0,-689 2 0,-274-3 0,485 2 0,-20 0 0,1-1 0,-1-1 0,0-2 0,0-2 0,-49-14 0,82 17 0,8 1 0,17 0 0,133 10 0,305 57 0,-425-59 0,-33-4 0,-9-1 0,-25 1 0,-45-1 0,-54-8 0,-238-45 0,361 51 0,1 0 0,-1 0 0,0-1 0,1 0 0,0 0 0,-1 0 0,1 0 0,-6-4 0,11 6 0,0-1 0,0 1 0,0 0 0,0-1 0,-1 1 0,1 0 0,0 0 0,0-1 0,0 1 0,0 0 0,0-1 0,0 1 0,0 0 0,0-1 0,0 1 0,0 0 0,0-1 0,0 1 0,0 0 0,0-1 0,0 1 0,0 0 0,0-1 0,0 1 0,0 0 0,0-1 0,1 1 0,-1 0 0,0 0 0,0-1 0,0 1 0,0 0 0,1 0 0,-1-1 0,0 1 0,0 0 0,1 0 0,-1-1 0,0 1 0,1 0 0,-1 0 0,0 0 0,0 0 0,1 0 0,-1-1 0,0 1 0,1 0 0,-1 0 0,0 0 0,1 0 0,-1 0 0,0 0 0,1 0 0,24-6 0,-25 6 0,87-14 0,147-5 0,96 18 0,-253 3 0,-62-2 0,-25 0 0,-34 0 0,-144-6 0,-306-47 0,465 43 0,32 5 0,18 2 0,66 3 0,-1 4 0,149 27 0,-147-17 0,120 19 0,171 21 0,-284-42 0,-48-5 0,74 1 0,-80-9 0,-55 2 0,-52 2 0,-1152 15 0,1072-19 0,-167-20 0,-18 0 0,287 21 0,13 0 0,64 0 0,267 11 0,-23 0 0,-974-28 0,241 12 0,355 5 0,589 0 0,-460 2 0,1 1 0,-1 1 0,30 8 0,-30-5 0,1-1 0,0-2 0,30 1 0,9-6 0,-62 1 0,-10 0 0,-38 0 0,-704 0 0,1274 0 0,-701 17 0,-381-11-27,346-8-1311,190 2-5488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62614-869B-4C9C-99AB-291C858AEF90}"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261DD-37D6-4F42-A440-966B7F9B29A0}" type="slidenum">
              <a:rPr lang="en-US" smtClean="0"/>
              <a:t>‹#›</a:t>
            </a:fld>
            <a:endParaRPr lang="en-US"/>
          </a:p>
        </p:txBody>
      </p:sp>
    </p:spTree>
    <p:extLst>
      <p:ext uri="{BB962C8B-B14F-4D97-AF65-F5344CB8AC3E}">
        <p14:creationId xmlns:p14="http://schemas.microsoft.com/office/powerpoint/2010/main" val="178512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68EBDC4-1ED1-6C49-B3DD-EE64D5994535}" type="datetime8">
              <a:rPr lang="en-US" smtClean="0"/>
              <a:t>8/26/2024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75977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5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37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1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08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73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52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34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73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889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80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03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90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9.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7.xml"/><Relationship Id="rId4" Type="http://schemas.openxmlformats.org/officeDocument/2006/relationships/image" Target="../media/image1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7.xml"/><Relationship Id="rId4" Type="http://schemas.openxmlformats.org/officeDocument/2006/relationships/image" Target="../media/image57.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7.xml"/><Relationship Id="rId4" Type="http://schemas.openxmlformats.org/officeDocument/2006/relationships/image" Target="../media/image5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emf"/><Relationship Id="rId1" Type="http://schemas.openxmlformats.org/officeDocument/2006/relationships/slideMaster" Target="../slideMasters/slideMaster18.xml"/><Relationship Id="rId5" Type="http://schemas.openxmlformats.org/officeDocument/2006/relationships/image" Target="../media/image60.png"/><Relationship Id="rId4" Type="http://schemas.openxmlformats.org/officeDocument/2006/relationships/image" Target="../media/image59.sv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8.xml"/><Relationship Id="rId4" Type="http://schemas.openxmlformats.org/officeDocument/2006/relationships/image" Target="../media/image11.emf"/></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I Titl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494950" cy="1107996"/>
          </a:xfrm>
        </p:spPr>
        <p:txBody>
          <a:bodyPr wrap="square"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449469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Graphic 5">
            <a:extLst>
              <a:ext uri="{FF2B5EF4-FFF2-40B4-BE49-F238E27FC236}">
                <a16:creationId xmlns:a16="http://schemas.microsoft.com/office/drawing/2014/main" id="{261255F1-F489-9949-BDBB-D8BD69D33B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83277" y="1874487"/>
            <a:ext cx="6832828" cy="3109025"/>
          </a:xfrm>
          <a:prstGeom prst="rect">
            <a:avLst/>
          </a:prstGeom>
        </p:spPr>
      </p:pic>
      <p:pic>
        <p:nvPicPr>
          <p:cNvPr id="8" name="MS logo white - EMF" descr="Microsoft logo white text version">
            <a:extLst>
              <a:ext uri="{FF2B5EF4-FFF2-40B4-BE49-F238E27FC236}">
                <a16:creationId xmlns:a16="http://schemas.microsoft.com/office/drawing/2014/main" id="{247C8449-7732-064F-BA20-50BF01785C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Graphic 8">
            <a:extLst>
              <a:ext uri="{FF2B5EF4-FFF2-40B4-BE49-F238E27FC236}">
                <a16:creationId xmlns:a16="http://schemas.microsoft.com/office/drawing/2014/main" id="{44CCCF4E-E87F-4D41-AA96-E73E4C13DB3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083277" y="1874487"/>
            <a:ext cx="6832828" cy="3109025"/>
          </a:xfrm>
          <a:prstGeom prst="rect">
            <a:avLst/>
          </a:prstGeom>
        </p:spPr>
      </p:pic>
    </p:spTree>
    <p:extLst>
      <p:ext uri="{BB962C8B-B14F-4D97-AF65-F5344CB8AC3E}">
        <p14:creationId xmlns:p14="http://schemas.microsoft.com/office/powerpoint/2010/main" val="401536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8" orient="horz" pos="2496" userDrawn="1">
          <p15:clr>
            <a:srgbClr val="5ACBF0"/>
          </p15:clr>
        </p15:guide>
        <p15:guide id="9" pos="3355" userDrawn="1">
          <p15:clr>
            <a:srgbClr val="FBAE40"/>
          </p15:clr>
        </p15:guide>
        <p15:guide id="10" orient="horz" pos="2160" userDrawn="1">
          <p15:clr>
            <a:srgbClr val="FBAE40"/>
          </p15:clr>
        </p15:guide>
        <p15:guide id="11" orient="horz" pos="2229" userDrawn="1">
          <p15:clr>
            <a:srgbClr val="5ACBF0"/>
          </p15:clr>
        </p15:guide>
        <p15:guide id="12"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7766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39" y="291069"/>
            <a:ext cx="11653523" cy="896552"/>
          </a:xfrm>
        </p:spPr>
        <p:txBody>
          <a:bodyPr/>
          <a:lstStyle/>
          <a:p>
            <a:r>
              <a:rPr lang="en-US" dirty="0"/>
              <a:t>Click to edit Master title style</a:t>
            </a:r>
          </a:p>
        </p:txBody>
      </p:sp>
      <p:sp>
        <p:nvSpPr>
          <p:cNvPr id="5" name="Text Placeholder 4"/>
          <p:cNvSpPr>
            <a:spLocks noGrp="1"/>
          </p:cNvSpPr>
          <p:nvPr>
            <p:ph type="body" sz="quarter" idx="10"/>
          </p:nvPr>
        </p:nvSpPr>
        <p:spPr>
          <a:xfrm>
            <a:off x="269239" y="1187621"/>
            <a:ext cx="11653523" cy="1223412"/>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923356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95862"/>
            <a:ext cx="11653523" cy="896552"/>
          </a:xfrm>
        </p:spPr>
        <p:txBody>
          <a:bodyPr/>
          <a:lstStyle/>
          <a:p>
            <a:r>
              <a:rPr lang="en-US" dirty="0"/>
              <a:t>Click to edit Master title style</a:t>
            </a:r>
          </a:p>
        </p:txBody>
      </p:sp>
      <p:sp>
        <p:nvSpPr>
          <p:cNvPr id="5" name="Text Placeholder 4"/>
          <p:cNvSpPr>
            <a:spLocks noGrp="1"/>
          </p:cNvSpPr>
          <p:nvPr>
            <p:ph type="body" sz="quarter" idx="10"/>
          </p:nvPr>
        </p:nvSpPr>
        <p:spPr>
          <a:xfrm>
            <a:off x="269239" y="1192414"/>
            <a:ext cx="11653523" cy="23760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77230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39" y="295862"/>
            <a:ext cx="11653523" cy="896552"/>
          </a:xfrm>
        </p:spPr>
        <p:txBody>
          <a:bodyPr/>
          <a:lstStyle/>
          <a:p>
            <a:r>
              <a:rPr lang="en-US"/>
              <a:t>Click to edit Master title style</a:t>
            </a:r>
            <a:endParaRPr lang="en-US" dirty="0"/>
          </a:p>
        </p:txBody>
      </p:sp>
      <p:sp>
        <p:nvSpPr>
          <p:cNvPr id="3" name="Content Placeholder 2"/>
          <p:cNvSpPr>
            <a:spLocks noGrp="1"/>
          </p:cNvSpPr>
          <p:nvPr>
            <p:ph idx="1"/>
          </p:nvPr>
        </p:nvSpPr>
        <p:spPr>
          <a:xfrm>
            <a:off x="269239" y="1187620"/>
            <a:ext cx="11653523" cy="237259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20725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39" y="291069"/>
            <a:ext cx="11653523" cy="896552"/>
          </a:xfrm>
        </p:spPr>
        <p:txBody>
          <a:bodyPr/>
          <a:lstStyle/>
          <a:p>
            <a:r>
              <a:rPr lang="en-US" dirty="0"/>
              <a:t>Click to edit Master title style</a:t>
            </a:r>
          </a:p>
        </p:txBody>
      </p:sp>
    </p:spTree>
    <p:extLst>
      <p:ext uri="{BB962C8B-B14F-4D97-AF65-F5344CB8AC3E}">
        <p14:creationId xmlns:p14="http://schemas.microsoft.com/office/powerpoint/2010/main" val="304479504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Slide 2">
    <p:spTree>
      <p:nvGrpSpPr>
        <p:cNvPr id="1" name=""/>
        <p:cNvGrpSpPr/>
        <p:nvPr/>
      </p:nvGrpSpPr>
      <p:grpSpPr>
        <a:xfrm>
          <a:off x="0" y="0"/>
          <a:ext cx="0" cy="0"/>
          <a:chOff x="0" y="0"/>
          <a:chExt cx="0" cy="0"/>
        </a:xfrm>
      </p:grpSpPr>
      <p:sp>
        <p:nvSpPr>
          <p:cNvPr id="7" name="Title 1"/>
          <p:cNvSpPr>
            <a:spLocks noGrp="1"/>
          </p:cNvSpPr>
          <p:nvPr>
            <p:ph type="title"/>
          </p:nvPr>
        </p:nvSpPr>
        <p:spPr>
          <a:xfrm>
            <a:off x="1" y="1219200"/>
            <a:ext cx="2438400" cy="2438400"/>
          </a:xfrm>
          <a:prstGeom prst="rect">
            <a:avLst/>
          </a:prstGeom>
          <a:solidFill>
            <a:srgbClr val="0A5BBA">
              <a:alpha val="89804"/>
            </a:srgbClr>
          </a:solidFill>
        </p:spPr>
        <p:txBody>
          <a:bodyPr lIns="182880" tIns="91440" rIns="91440" bIns="91440">
            <a:normAutofit/>
          </a:bodyPr>
          <a:lstStyle>
            <a:lvl1pPr>
              <a:defRPr sz="1999"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985755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5454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5"/>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7"/>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2855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buNone/>
              <a:defRPr sz="6700" spc="-150"/>
            </a:lvl1pPr>
          </a:lstStyle>
          <a:p>
            <a:pPr lvl="0"/>
            <a:r>
              <a:rPr lang="en-US"/>
              <a:t>Click to edit Master text styles</a:t>
            </a:r>
          </a:p>
        </p:txBody>
      </p:sp>
    </p:spTree>
    <p:extLst>
      <p:ext uri="{BB962C8B-B14F-4D97-AF65-F5344CB8AC3E}">
        <p14:creationId xmlns:p14="http://schemas.microsoft.com/office/powerpoint/2010/main" val="64119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0793854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434" indent="0">
              <a:buNone/>
              <a:defRPr sz="2000">
                <a:gradFill>
                  <a:gsLst>
                    <a:gs pos="100000">
                      <a:schemeClr val="bg2"/>
                    </a:gs>
                    <a:gs pos="0">
                      <a:schemeClr val="bg2"/>
                    </a:gs>
                  </a:gsLst>
                  <a:lin ang="5400000" scaled="0"/>
                </a:gradFill>
              </a:defRPr>
            </a:lvl3pPr>
            <a:lvl4pPr marL="456530" indent="0">
              <a:buNone/>
              <a:defRPr sz="2000">
                <a:gradFill>
                  <a:gsLst>
                    <a:gs pos="100000">
                      <a:schemeClr val="bg2"/>
                    </a:gs>
                    <a:gs pos="0">
                      <a:schemeClr val="bg2"/>
                    </a:gs>
                  </a:gsLst>
                  <a:lin ang="5400000" scaled="0"/>
                </a:gradFill>
              </a:defRPr>
            </a:lvl4pPr>
            <a:lvl5pPr marL="69272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40309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08427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1276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w/Bulle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A0BE0-9543-43D1-9602-F78B826444CF}"/>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370559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3021" indent="0">
              <a:buNone/>
              <a:defRPr sz="2000"/>
            </a:lvl3pPr>
            <a:lvl4pPr marL="456530" indent="0">
              <a:buNone/>
              <a:defRPr sz="2000"/>
            </a:lvl4pPr>
            <a:lvl5pPr marL="692721"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00627443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021" indent="0">
              <a:buNone/>
              <a:defRPr sz="2000">
                <a:gradFill>
                  <a:gsLst>
                    <a:gs pos="1000">
                      <a:schemeClr val="bg2"/>
                    </a:gs>
                    <a:gs pos="98000">
                      <a:schemeClr val="bg2"/>
                    </a:gs>
                  </a:gsLst>
                  <a:lin ang="5400000" scaled="0"/>
                </a:gradFill>
              </a:defRPr>
            </a:lvl3pPr>
            <a:lvl4pPr marL="456530" indent="0">
              <a:buNone/>
              <a:defRPr sz="2000">
                <a:gradFill>
                  <a:gsLst>
                    <a:gs pos="1000">
                      <a:schemeClr val="bg2"/>
                    </a:gs>
                    <a:gs pos="98000">
                      <a:schemeClr val="bg2"/>
                    </a:gs>
                  </a:gsLst>
                  <a:lin ang="5400000" scaled="0"/>
                </a:gradFill>
              </a:defRPr>
            </a:lvl4pPr>
            <a:lvl5pPr marL="69272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987120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1671" indent="-291671">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defRPr sz="2000"/>
            </a:lvl2pPr>
            <a:lvl3pPr marL="684795" indent="-164858">
              <a:tabLst/>
              <a:defRPr sz="2000"/>
            </a:lvl3pPr>
            <a:lvl4pPr marL="862333" indent="-177539">
              <a:defRPr/>
            </a:lvl4pPr>
            <a:lvl5pPr marL="1027191" indent="-16485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37105758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757436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0779333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0744651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5188228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038853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598184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1817578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966114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67210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6701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5486219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p:nvSpPr>
        <p:spPr>
          <a:xfrm>
            <a:off x="5787660" y="6488702"/>
            <a:ext cx="616812"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p:nvSpPr>
        <p:spPr>
          <a:xfrm>
            <a:off x="9781902" y="133321"/>
            <a:ext cx="2003150"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3" y="6506790"/>
            <a:ext cx="1828800" cy="228133"/>
          </a:xfrm>
          <a:prstGeom prst="rect">
            <a:avLst/>
          </a:prstGeom>
        </p:spPr>
      </p:pic>
      <p:sp>
        <p:nvSpPr>
          <p:cNvPr id="18" name="Title 1"/>
          <p:cNvSpPr>
            <a:spLocks noGrp="1"/>
          </p:cNvSpPr>
          <p:nvPr>
            <p:ph type="title" hasCustomPrompt="1"/>
          </p:nvPr>
        </p:nvSpPr>
        <p:spPr>
          <a:xfrm>
            <a:off x="519249" y="360403"/>
            <a:ext cx="11151917"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5"/>
            <a:ext cx="11132862"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17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les Righ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519250" y="228603"/>
            <a:ext cx="11151917" cy="1330803"/>
          </a:xfrm>
          <a:prstGeom prst="rect">
            <a:avLst/>
          </a:prstGeom>
        </p:spPr>
        <p:txBody>
          <a:bodyPr vert="horz" wrap="square" lIns="0" tIns="0" rIns="0" bIns="0" rtlCol="0" anchor="t">
            <a:spAutoFit/>
          </a:bodyPr>
          <a:lstStyle>
            <a:lvl1pPr>
              <a:defRPr sz="4800" baseline="0">
                <a:solidFill>
                  <a:schemeClr val="bg1">
                    <a:lumMod val="50000"/>
                    <a:lumOff val="50000"/>
                  </a:schemeClr>
                </a:solidFill>
              </a:defRPr>
            </a:lvl1pPr>
          </a:lstStyle>
          <a:p>
            <a:r>
              <a:rPr lang="en-US" dirty="0"/>
              <a:t>Click to edit Master title style</a:t>
            </a:r>
            <a:br>
              <a:rPr lang="en-US" dirty="0"/>
            </a:br>
            <a:endParaRPr lang="en-US" dirty="0"/>
          </a:p>
        </p:txBody>
      </p:sp>
      <p:sp>
        <p:nvSpPr>
          <p:cNvPr id="4" name="Text Placeholder 3"/>
          <p:cNvSpPr>
            <a:spLocks noGrp="1"/>
          </p:cNvSpPr>
          <p:nvPr>
            <p:ph type="body" sz="quarter" idx="10" hasCustomPrompt="1"/>
          </p:nvPr>
        </p:nvSpPr>
        <p:spPr>
          <a:xfrm>
            <a:off x="531958" y="788839"/>
            <a:ext cx="11173215" cy="393808"/>
          </a:xfrm>
        </p:spPr>
        <p:txBody>
          <a:bodyPr/>
          <a:lstStyle>
            <a:lvl1pPr marL="0" indent="0">
              <a:buNone/>
              <a:defRPr sz="2800">
                <a:solidFill>
                  <a:schemeClr val="accent1"/>
                </a:solidFill>
                <a:latin typeface="+mj-lt"/>
              </a:defRPr>
            </a:lvl1pPr>
          </a:lstStyle>
          <a:p>
            <a:pPr lvl="0"/>
            <a:r>
              <a:rPr lang="en-US" dirty="0"/>
              <a:t>Subhead goes here</a:t>
            </a:r>
          </a:p>
        </p:txBody>
      </p:sp>
      <p:sp>
        <p:nvSpPr>
          <p:cNvPr id="13" name="Text Placeholder 12"/>
          <p:cNvSpPr>
            <a:spLocks noGrp="1"/>
          </p:cNvSpPr>
          <p:nvPr>
            <p:ph type="body" sz="quarter" idx="12"/>
          </p:nvPr>
        </p:nvSpPr>
        <p:spPr>
          <a:xfrm>
            <a:off x="520705" y="1677992"/>
            <a:ext cx="5518151" cy="1854371"/>
          </a:xfrm>
        </p:spPr>
        <p:txBody>
          <a:bodyPr/>
          <a:lstStyle>
            <a:lvl1pPr marL="0" indent="0">
              <a:buNone/>
              <a:defRPr sz="2800">
                <a:solidFill>
                  <a:schemeClr val="accent1"/>
                </a:solidFill>
                <a:latin typeface="+mj-lt"/>
              </a:defRPr>
            </a:lvl1pPr>
            <a:lvl2pPr>
              <a:defRPr sz="2133">
                <a:solidFill>
                  <a:schemeClr val="bg1">
                    <a:lumMod val="65000"/>
                    <a:lumOff val="35000"/>
                  </a:schemeClr>
                </a:solidFill>
              </a:defRPr>
            </a:lvl2pPr>
            <a:lvl3pPr>
              <a:defRPr sz="2133">
                <a:solidFill>
                  <a:schemeClr val="bg1">
                    <a:lumMod val="65000"/>
                    <a:lumOff val="35000"/>
                  </a:schemeClr>
                </a:solidFill>
              </a:defRPr>
            </a:lvl3pPr>
            <a:lvl4pPr>
              <a:defRPr sz="2133">
                <a:solidFill>
                  <a:schemeClr val="bg1">
                    <a:lumMod val="65000"/>
                    <a:lumOff val="35000"/>
                  </a:schemeClr>
                </a:solidFill>
              </a:defRPr>
            </a:lvl4pPr>
            <a:lvl5pPr>
              <a:defRPr sz="2133">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379786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8823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10295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fld id="{EA7FCA74-5C69-784C-88D8-83EE75392F8C}" type="datetime1">
              <a:rPr lang="en-US" smtClean="0"/>
              <a:pPr/>
              <a:t>8/26/2024</a:t>
            </a:fld>
            <a:endParaRPr lang="en-US" dirty="0"/>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tx1"/>
                </a:solidFill>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9792424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fld id="{17060D3C-4028-8F45-B941-6DAA70ECC4AB}" type="datetime1">
              <a:rPr lang="en-US" smtClean="0">
                <a:solidFill>
                  <a:srgbClr val="000000">
                    <a:lumMod val="75000"/>
                    <a:lumOff val="25000"/>
                  </a:srgbClr>
                </a:solidFill>
              </a:rPr>
              <a:pPr/>
              <a:t>8/26/2024</a:t>
            </a:fld>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400"/>
              </a:spcBef>
              <a:buFontTx/>
              <a:buNone/>
              <a:defRPr sz="4267"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110128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5831943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810024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1"/>
            <a:ext cx="6096000" cy="461665"/>
          </a:xfrm>
          <a:prstGeom prst="rect">
            <a:avLst/>
          </a:prstGeom>
          <a:noFill/>
        </p:spPr>
        <p:txBody>
          <a:bodyPr wrap="square" rtlCol="0">
            <a:spAutoFit/>
          </a:bodyPr>
          <a:lstStyle/>
          <a:p>
            <a:endParaRPr lang="en-US" sz="2400" dirty="0">
              <a:solidFill>
                <a:prstClr val="white"/>
              </a:solidFill>
            </a:endParaRPr>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4267">
                <a:latin typeface="Segoe UI Light" pitchFamily="34" charset="0"/>
              </a:defRPr>
            </a:lvl1pPr>
            <a:lvl2pPr>
              <a:defRPr sz="4000">
                <a:latin typeface="+mn-lt"/>
              </a:defRPr>
            </a:lvl2pPr>
            <a:lvl3pPr>
              <a:defRPr sz="4000">
                <a:latin typeface="+mn-lt"/>
              </a:defRPr>
            </a:lvl3pPr>
            <a:lvl4pPr>
              <a:defRPr sz="4000">
                <a:latin typeface="+mn-lt"/>
              </a:defRPr>
            </a:lvl4pPr>
            <a:lvl5pPr>
              <a:defRPr sz="4000">
                <a:latin typeface="+mn-lt"/>
              </a:defRPr>
            </a:lvl5pPr>
          </a:lstStyle>
          <a:p>
            <a:pPr lvl="0"/>
            <a:r>
              <a:rPr lang="en-US" dirty="0"/>
              <a:t>Click to edit Master text styles</a:t>
            </a:r>
          </a:p>
        </p:txBody>
      </p:sp>
    </p:spTree>
    <p:extLst>
      <p:ext uri="{BB962C8B-B14F-4D97-AF65-F5344CB8AC3E}">
        <p14:creationId xmlns:p14="http://schemas.microsoft.com/office/powerpoint/2010/main" val="212064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latin typeface="+mn-lt"/>
              </a:defRPr>
            </a:lvl1pPr>
          </a:lstStyle>
          <a:p>
            <a:fld id="{6CAB5F3F-0C09-2446-88B7-457681E8ABF6}" type="datetime1">
              <a:rPr lang="en-US" smtClean="0"/>
              <a:pPr/>
              <a:t>8/26/2024</a:t>
            </a:fld>
            <a:endParaRPr lang="en-US"/>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737444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rgbClr val="3F3F3F"/>
                </a:solidFill>
                <a:latin typeface="+mn-lt"/>
              </a:defRPr>
            </a:lvl1pPr>
          </a:lstStyle>
          <a:p>
            <a:fld id="{02114048-32B6-E540-A599-DA4A5454CD83}" type="datetime1">
              <a:rPr lang="en-US" smtClean="0"/>
              <a:pPr/>
              <a:t>8/26/2024</a:t>
            </a:fld>
            <a:endParaRPr lang="en-US"/>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3603771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8400" cy="2438400"/>
          </a:xfrm>
          <a:prstGeom prst="rect">
            <a:avLst/>
          </a:prstGeom>
          <a:solidFill>
            <a:srgbClr val="0A5BBA">
              <a:alpha val="89804"/>
            </a:srgbClr>
          </a:solidFill>
        </p:spPr>
        <p:txBody>
          <a:bodyPr lIns="182880" tIns="91440" rIns="91440" bIns="91440">
            <a:normAutofit/>
          </a:bodyPr>
          <a:lstStyle>
            <a:lvl1pPr>
              <a:defRPr sz="2667" baseline="0">
                <a:solidFill>
                  <a:schemeClr val="bg1"/>
                </a:solidFill>
                <a:latin typeface="+mn-lt"/>
              </a:defRPr>
            </a:lvl1pPr>
          </a:lstStyle>
          <a:p>
            <a:pPr lvl="0"/>
            <a:endParaRPr lang="en-US" dirty="0"/>
          </a:p>
        </p:txBody>
      </p:sp>
      <p:sp>
        <p:nvSpPr>
          <p:cNvPr id="4" name="Slide Number Placeholder 2"/>
          <p:cNvSpPr>
            <a:spLocks noGrp="1"/>
          </p:cNvSpPr>
          <p:nvPr>
            <p:ph type="sldNum" sz="quarter" idx="11"/>
          </p:nvPr>
        </p:nvSpPr>
        <p:spPr>
          <a:xfrm>
            <a:off x="9042400" y="6356351"/>
            <a:ext cx="2844800" cy="365125"/>
          </a:xfrm>
          <a:prstGeom prst="rect">
            <a:avLst/>
          </a:prstGeom>
        </p:spPr>
        <p:txBody>
          <a:bodyPr/>
          <a:lstStyle>
            <a:lvl1pPr>
              <a:defRPr sz="1067">
                <a:solidFill>
                  <a:schemeClr val="tx1"/>
                </a:solidFill>
              </a:defRPr>
            </a:lvl1pPr>
          </a:lstStyle>
          <a:p>
            <a:fld id="{74A398B2-5A34-1A4A-811E-F4027282568C}" type="slidenum">
              <a:rPr lang="en-US" smtClean="0"/>
              <a:pPr/>
              <a:t>‹#›</a:t>
            </a:fld>
            <a:endParaRPr lang="en-US" dirty="0"/>
          </a:p>
        </p:txBody>
      </p:sp>
      <p:sp>
        <p:nvSpPr>
          <p:cNvPr id="5" name="Content Placeholder 2"/>
          <p:cNvSpPr>
            <a:spLocks noGrp="1"/>
          </p:cNvSpPr>
          <p:nvPr>
            <p:ph idx="1"/>
          </p:nvPr>
        </p:nvSpPr>
        <p:spPr>
          <a:xfrm>
            <a:off x="2438400" y="1219200"/>
            <a:ext cx="9144000" cy="4876800"/>
          </a:xfrm>
          <a:noFill/>
        </p:spPr>
        <p:txBody>
          <a:bodyPr lIns="182880" tIns="91440" rIns="91440" bIns="91440">
            <a:normAutofit/>
          </a:bodyPr>
          <a:lstStyle>
            <a:lvl1pPr marL="304792" indent="-304792">
              <a:lnSpc>
                <a:spcPct val="100000"/>
              </a:lnSpc>
              <a:buFont typeface="Arial" pitchFamily="34" charset="0"/>
              <a:buChar char="•"/>
              <a:defRPr/>
            </a:lvl1pPr>
            <a:lvl2pPr marL="609585" indent="-300559">
              <a:lnSpc>
                <a:spcPct val="100000"/>
              </a:lnSpc>
              <a:buFont typeface="Arial" pitchFamily="34" charset="0"/>
              <a:buChar char="•"/>
              <a:defRPr/>
            </a:lvl2pPr>
            <a:lvl3pPr marL="914377" indent="-304792">
              <a:lnSpc>
                <a:spcPct val="100000"/>
              </a:lnSpc>
              <a:buFont typeface="Arial" pitchFamily="34" charset="0"/>
              <a:buChar char="•"/>
              <a:defRPr/>
            </a:lvl3pPr>
            <a:lvl4pPr marL="1219170" indent="-304792">
              <a:lnSpc>
                <a:spcPct val="100000"/>
              </a:lnSpc>
              <a:buFont typeface="Arial" pitchFamily="34" charset="0"/>
              <a:buChar char="•"/>
              <a:defRPr/>
            </a:lvl4pPr>
            <a:lvl5pPr marL="1523962" indent="-304792">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816490220"/>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a:r>
              <a:rPr lang="en-US" sz="900" dirty="0">
                <a:solidFill>
                  <a:schemeClr val="tx1"/>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8069477" y="6506788"/>
            <a:ext cx="1378008" cy="280590"/>
          </a:xfrm>
          <a:prstGeom prst="rect">
            <a:avLst/>
          </a:prstGeom>
        </p:spPr>
      </p:pic>
    </p:spTree>
    <p:extLst>
      <p:ext uri="{BB962C8B-B14F-4D97-AF65-F5344CB8AC3E}">
        <p14:creationId xmlns:p14="http://schemas.microsoft.com/office/powerpoint/2010/main" val="15140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a:r>
              <a:rPr lang="en-US" sz="900" dirty="0">
                <a:solidFill>
                  <a:schemeClr val="tx1"/>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2" name="Picture 11"/>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8069477" y="6506788"/>
            <a:ext cx="1378008" cy="280590"/>
          </a:xfrm>
          <a:prstGeom prst="rect">
            <a:avLst/>
          </a:prstGeom>
        </p:spPr>
      </p:pic>
    </p:spTree>
    <p:extLst>
      <p:ext uri="{BB962C8B-B14F-4D97-AF65-F5344CB8AC3E}">
        <p14:creationId xmlns:p14="http://schemas.microsoft.com/office/powerpoint/2010/main" val="24074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4312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26512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7210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ext Layout (variant) 1-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457201" y="2360614"/>
            <a:ext cx="5526088" cy="4040188"/>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457202" y="1023565"/>
            <a:ext cx="7669761" cy="256512"/>
          </a:xfrm>
        </p:spPr>
        <p:txBody>
          <a:bodyPr tIns="0" rIns="0" bIns="0" anchor="t" anchorCtr="0">
            <a:noAutofit/>
          </a:bodyPr>
          <a:lstStyle>
            <a:lvl1pPr>
              <a:lnSpc>
                <a:spcPct val="100000"/>
              </a:lnSpc>
              <a:spcBef>
                <a:spcPts val="1200"/>
              </a:spcBef>
              <a:spcAft>
                <a:spcPts val="600"/>
              </a:spcAft>
              <a:defRPr sz="1961">
                <a:solidFill>
                  <a:schemeClr val="accent4"/>
                </a:solidFill>
              </a:defRPr>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3552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851462"/>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226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94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56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6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48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192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179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329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411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10713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814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380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924013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090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12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728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023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266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78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635420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456072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801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73047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44735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DEC26-6395-4863-A1C9-C768269AFD9C}"/>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217515"/>
            <a:ext cx="12192000" cy="563976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108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756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8943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355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786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82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5484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113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8419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3707832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594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49056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5400283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377280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4312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266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2326648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23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867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97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368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072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59740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4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0022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99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2394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63542048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62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96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07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38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3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5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447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9324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752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943769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664503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3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72C6C5-70B5-47AA-BB8F-A396D5ED36CA}"/>
              </a:ext>
            </a:extLst>
          </p:cNvPr>
          <p:cNvSpPr/>
          <p:nvPr userDrawn="1"/>
        </p:nvSpPr>
        <p:spPr bwMode="auto">
          <a:xfrm>
            <a:off x="0" y="0"/>
            <a:ext cx="3937518"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CCE1B01-854D-4F4A-8556-AFBBF0873A7D}"/>
              </a:ext>
            </a:extLst>
          </p:cNvPr>
          <p:cNvCxnSpPr>
            <a:cxnSpLocks/>
          </p:cNvCxnSpPr>
          <p:nvPr userDrawn="1"/>
        </p:nvCxnSpPr>
        <p:spPr>
          <a:xfrm>
            <a:off x="0" y="3434086"/>
            <a:ext cx="3937518"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65D24215-F56D-4CDD-9716-F01DE7AE36F6}"/>
              </a:ext>
            </a:extLst>
          </p:cNvPr>
          <p:cNvSpPr>
            <a:spLocks noGrp="1"/>
          </p:cNvSpPr>
          <p:nvPr>
            <p:ph type="body" sz="quarter" idx="10" hasCustomPrompt="1"/>
          </p:nvPr>
        </p:nvSpPr>
        <p:spPr>
          <a:xfrm>
            <a:off x="441582" y="2709706"/>
            <a:ext cx="3054351" cy="430877"/>
          </a:xfrm>
        </p:spPr>
        <p:txBody>
          <a:bodyPr/>
          <a:lstStyle>
            <a:lvl1pPr marL="0" indent="0" algn="ctr">
              <a:buNone/>
              <a:defRPr>
                <a:solidFill>
                  <a:schemeClr val="bg1"/>
                </a:solidFill>
                <a:latin typeface="+mj-lt"/>
              </a:defRPr>
            </a:lvl1pPr>
          </a:lstStyle>
          <a:p>
            <a:pPr lvl="0"/>
            <a:r>
              <a:rPr lang="en-US"/>
              <a:t>Slide Title</a:t>
            </a:r>
          </a:p>
        </p:txBody>
      </p:sp>
      <p:sp>
        <p:nvSpPr>
          <p:cNvPr id="15" name="Text Placeholder 14">
            <a:extLst>
              <a:ext uri="{FF2B5EF4-FFF2-40B4-BE49-F238E27FC236}">
                <a16:creationId xmlns:a16="http://schemas.microsoft.com/office/drawing/2014/main" id="{20D195CF-9979-4826-8239-58BD67F06906}"/>
              </a:ext>
            </a:extLst>
          </p:cNvPr>
          <p:cNvSpPr>
            <a:spLocks noGrp="1"/>
          </p:cNvSpPr>
          <p:nvPr>
            <p:ph type="body" sz="quarter" idx="11"/>
          </p:nvPr>
        </p:nvSpPr>
        <p:spPr>
          <a:xfrm>
            <a:off x="714375" y="3652323"/>
            <a:ext cx="2590800" cy="1579920"/>
          </a:xfrm>
        </p:spPr>
        <p:txBody>
          <a:bodyPr/>
          <a:lstStyle>
            <a:lvl1pPr>
              <a:defRPr sz="1770">
                <a:solidFill>
                  <a:schemeClr val="bg1"/>
                </a:solidFill>
                <a:latin typeface="+mn-lt"/>
              </a:defRPr>
            </a:lvl1pPr>
            <a:lvl2pPr>
              <a:defRPr sz="1770">
                <a:solidFill>
                  <a:schemeClr val="bg1"/>
                </a:solidFill>
                <a:latin typeface="+mn-lt"/>
              </a:defRPr>
            </a:lvl2pPr>
            <a:lvl3pPr>
              <a:defRPr sz="1770">
                <a:solidFill>
                  <a:schemeClr val="bg1"/>
                </a:solidFill>
                <a:latin typeface="+mn-lt"/>
              </a:defRPr>
            </a:lvl3pPr>
            <a:lvl4pPr>
              <a:defRPr sz="1770">
                <a:solidFill>
                  <a:schemeClr val="bg1"/>
                </a:solidFill>
                <a:latin typeface="+mn-lt"/>
              </a:defRPr>
            </a:lvl4pPr>
            <a:lvl5pPr>
              <a:defRPr sz="177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350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947744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1765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2916525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83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1009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28990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1"/>
            <a:ext cx="12192000" cy="1468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490BBA-8BCD-4174-84C7-EA99DEB61F72}"/>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1167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4710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F2291-FDF2-4D65-A70F-A890CCBA9641}"/>
              </a:ext>
            </a:extLst>
          </p:cNvPr>
          <p:cNvSpPr>
            <a:spLocks noGrp="1"/>
          </p:cNvSpPr>
          <p:nvPr>
            <p:ph type="dt" sz="half" idx="10"/>
          </p:nvPr>
        </p:nvSpPr>
        <p:spPr/>
        <p:txBody>
          <a:bodyPr/>
          <a:lstStyle/>
          <a:p>
            <a:fld id="{ED0465D6-47E3-4101-B7CC-2A3423DCF8D8}" type="datetimeFigureOut">
              <a:rPr lang="en-US" smtClean="0"/>
              <a:t>8/26/2024</a:t>
            </a:fld>
            <a:endParaRPr lang="en-US"/>
          </a:p>
        </p:txBody>
      </p:sp>
      <p:sp>
        <p:nvSpPr>
          <p:cNvPr id="3" name="Footer Placeholder 2">
            <a:extLst>
              <a:ext uri="{FF2B5EF4-FFF2-40B4-BE49-F238E27FC236}">
                <a16:creationId xmlns:a16="http://schemas.microsoft.com/office/drawing/2014/main" id="{999DC54D-8AA4-401B-A78D-28FDDBA51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367EC2-729A-4CA6-81A2-5ACDC6E34DAF}"/>
              </a:ext>
            </a:extLst>
          </p:cNvPr>
          <p:cNvSpPr>
            <a:spLocks noGrp="1"/>
          </p:cNvSpPr>
          <p:nvPr>
            <p:ph type="sldNum" sz="quarter" idx="12"/>
          </p:nvPr>
        </p:nvSpPr>
        <p:spPr/>
        <p:txBody>
          <a:bodyPr/>
          <a:lstStyle/>
          <a:p>
            <a:fld id="{E8F82C24-2708-4556-8912-C022F74D2A37}" type="slidenum">
              <a:rPr lang="en-US" smtClean="0"/>
              <a:t>‹#›</a:t>
            </a:fld>
            <a:endParaRPr lang="en-US"/>
          </a:p>
        </p:txBody>
      </p:sp>
    </p:spTree>
    <p:extLst>
      <p:ext uri="{BB962C8B-B14F-4D97-AF65-F5344CB8AC3E}">
        <p14:creationId xmlns:p14="http://schemas.microsoft.com/office/powerpoint/2010/main" val="398172551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735947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ED90-905D-4992-9E1A-73D50A893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9A4A82-C4A7-49D4-979F-B75FDE53E0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FD261-E37D-4A19-A31F-D1892C47F1CD}"/>
              </a:ext>
            </a:extLst>
          </p:cNvPr>
          <p:cNvSpPr>
            <a:spLocks noGrp="1"/>
          </p:cNvSpPr>
          <p:nvPr>
            <p:ph type="dt" sz="half" idx="10"/>
          </p:nvPr>
        </p:nvSpPr>
        <p:spPr/>
        <p:txBody>
          <a:bodyPr/>
          <a:lstStyle/>
          <a:p>
            <a:fld id="{609D916B-EB47-4DB9-BBA4-0553AE97B050}" type="datetimeFigureOut">
              <a:rPr lang="en-US" smtClean="0"/>
              <a:t>8/26/2024</a:t>
            </a:fld>
            <a:endParaRPr lang="en-US"/>
          </a:p>
        </p:txBody>
      </p:sp>
      <p:sp>
        <p:nvSpPr>
          <p:cNvPr id="5" name="Footer Placeholder 4">
            <a:extLst>
              <a:ext uri="{FF2B5EF4-FFF2-40B4-BE49-F238E27FC236}">
                <a16:creationId xmlns:a16="http://schemas.microsoft.com/office/drawing/2014/main" id="{95957B60-9909-4BFF-B088-932F3581E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AED38-62B5-411E-B764-110C944AD103}"/>
              </a:ext>
            </a:extLst>
          </p:cNvPr>
          <p:cNvSpPr>
            <a:spLocks noGrp="1"/>
          </p:cNvSpPr>
          <p:nvPr>
            <p:ph type="sldNum" sz="quarter" idx="12"/>
          </p:nvPr>
        </p:nvSpPr>
        <p:spPr/>
        <p:txBody>
          <a:bodyPr/>
          <a:lstStyle/>
          <a:p>
            <a:fld id="{3C046E2C-F3E3-44BE-AAE4-47616FBF0649}" type="slidenum">
              <a:rPr lang="en-US" smtClean="0"/>
              <a:t>‹#›</a:t>
            </a:fld>
            <a:endParaRPr lang="en-US"/>
          </a:p>
        </p:txBody>
      </p:sp>
    </p:spTree>
    <p:extLst>
      <p:ext uri="{BB962C8B-B14F-4D97-AF65-F5344CB8AC3E}">
        <p14:creationId xmlns:p14="http://schemas.microsoft.com/office/powerpoint/2010/main" val="373480507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7531542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600190"/>
          </a:xfrm>
        </p:spPr>
        <p:txBody>
          <a:bodyPr/>
          <a:lstStyle/>
          <a:p>
            <a:r>
              <a:rPr lang="en-US" dirty="0"/>
              <a:t>Click to edit Master title style</a:t>
            </a:r>
          </a:p>
        </p:txBody>
      </p:sp>
    </p:spTree>
    <p:extLst>
      <p:ext uri="{BB962C8B-B14F-4D97-AF65-F5344CB8AC3E}">
        <p14:creationId xmlns:p14="http://schemas.microsoft.com/office/powerpoint/2010/main" val="244673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2656542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8509770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603905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90"/>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9" y="1985151"/>
            <a:ext cx="5181463" cy="2503306"/>
          </a:xfrm>
          <a:prstGeom prst="rect">
            <a:avLst/>
          </a:prstGeom>
          <a:noFill/>
        </p:spPr>
        <p:txBody>
          <a:bodyPr vert="horz" wrap="square" lIns="0" tIns="0" rIns="0" bIns="0" rtlCol="0" anchor="ctr" anchorCtr="0">
            <a:noAutofit/>
          </a:bodyPr>
          <a:lstStyle>
            <a:lvl1pPr>
              <a:defRPr lang="en-US" sz="4704" spc="-49" baseline="0" dirty="0">
                <a:solidFill>
                  <a:srgbClr val="000000"/>
                </a:solidFill>
              </a:defRPr>
            </a:lvl1pPr>
          </a:lstStyle>
          <a:p>
            <a:pPr marL="0" lvl="0">
              <a:lnSpc>
                <a:spcPts val="5489"/>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18811333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455451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7330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80" y="3201255"/>
            <a:ext cx="3199543" cy="455490"/>
          </a:xfrm>
          <a:prstGeom prst="rect">
            <a:avLst/>
          </a:prstGeom>
          <a:noFill/>
        </p:spPr>
        <p:txBody>
          <a:bodyPr lIns="0" tIns="0" rIns="0" bIns="0" anchor="t" anchorCtr="0"/>
          <a:lstStyle>
            <a:lvl1pPr algn="r">
              <a:lnSpc>
                <a:spcPct val="100000"/>
              </a:lnSpc>
              <a:spcAft>
                <a:spcPts val="1273"/>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34050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181674229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46802725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410710351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89865444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7"/>
            <a:ext cx="4956478" cy="4944285"/>
          </a:xfrm>
          <a:prstGeom prst="rect">
            <a:avLst/>
          </a:prstGeom>
        </p:spPr>
      </p:pic>
    </p:spTree>
    <p:extLst>
      <p:ext uri="{BB962C8B-B14F-4D97-AF65-F5344CB8AC3E}">
        <p14:creationId xmlns:p14="http://schemas.microsoft.com/office/powerpoint/2010/main" val="215764182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8155559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2_Title and text side by side">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BE741CFB-DACB-4500-B82A-5A4EC6E63F09}"/>
              </a:ext>
            </a:extLst>
          </p:cNvPr>
          <p:cNvSpPr>
            <a:spLocks noGrp="1"/>
          </p:cNvSpPr>
          <p:nvPr>
            <p:ph type="body" sz="quarter" idx="13"/>
          </p:nvPr>
        </p:nvSpPr>
        <p:spPr>
          <a:xfrm>
            <a:off x="584199" y="1510498"/>
            <a:ext cx="4482475" cy="1209562"/>
          </a:xfrm>
        </p:spPr>
        <p:txBody>
          <a:bodyPr/>
          <a:lstStyle>
            <a:lvl1pPr marL="0" indent="0" algn="l">
              <a:spcBef>
                <a:spcPts val="600"/>
              </a:spcBef>
              <a:spcAft>
                <a:spcPts val="0"/>
              </a:spcAft>
              <a:buNone/>
              <a:defRPr sz="1600">
                <a:solidFill>
                  <a:schemeClr val="tx2"/>
                </a:solidFill>
                <a:latin typeface="+mj-lt"/>
              </a:defRPr>
            </a:lvl1pPr>
            <a:lvl2pPr marL="0" indent="0" algn="l">
              <a:buNone/>
              <a:defRPr sz="1400"/>
            </a:lvl2pPr>
            <a:lvl3pPr marL="0" indent="0" algn="l">
              <a:spcAft>
                <a:spcPts val="600"/>
              </a:spcAft>
              <a:buNone/>
              <a:defRPr sz="1200" b="1"/>
            </a:lvl3pPr>
            <a:lvl4pPr marL="0" indent="0" algn="l">
              <a:buNone/>
              <a:defRPr sz="1100"/>
            </a:lvl4pPr>
            <a:lvl5pPr marL="0" indent="0" algn="l">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185C26-8F34-4CB6-A5EE-D2E768050D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6377080"/>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840">
          <p15:clr>
            <a:srgbClr val="5ACBF0"/>
          </p15:clr>
        </p15:guide>
        <p15:guide id="29" orient="horz" pos="2160">
          <p15:clr>
            <a:srgbClr val="FDE53C"/>
          </p15:clr>
        </p15:guide>
        <p15:guide id="30" pos="2376">
          <p15:clr>
            <a:srgbClr val="5ACBF0"/>
          </p15:clr>
        </p15:guide>
        <p15:guide id="31" orient="horz" pos="22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74528124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25609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56943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59584457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4" name="Group 3">
            <a:extLst>
              <a:ext uri="{FF2B5EF4-FFF2-40B4-BE49-F238E27FC236}">
                <a16:creationId xmlns:a16="http://schemas.microsoft.com/office/drawing/2014/main" id="{3A3BD9E0-9E1E-AB43-B0DB-1F424E200422}"/>
              </a:ext>
            </a:extLst>
          </p:cNvPr>
          <p:cNvGrpSpPr/>
          <p:nvPr userDrawn="1"/>
        </p:nvGrpSpPr>
        <p:grpSpPr>
          <a:xfrm>
            <a:off x="553824" y="547296"/>
            <a:ext cx="1554197" cy="330567"/>
            <a:chOff x="7353301" y="-1897063"/>
            <a:chExt cx="5749290" cy="1225867"/>
          </a:xfrm>
        </p:grpSpPr>
        <p:sp>
          <p:nvSpPr>
            <p:cNvPr id="5" name="Freeform: Shape 7">
              <a:extLst>
                <a:ext uri="{FF2B5EF4-FFF2-40B4-BE49-F238E27FC236}">
                  <a16:creationId xmlns:a16="http://schemas.microsoft.com/office/drawing/2014/main" id="{1B7BCD95-3DEB-FB4B-BDA4-CF1B1501799D}"/>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6" name="Freeform: Shape 8">
              <a:extLst>
                <a:ext uri="{FF2B5EF4-FFF2-40B4-BE49-F238E27FC236}">
                  <a16:creationId xmlns:a16="http://schemas.microsoft.com/office/drawing/2014/main" id="{C1127ED7-A231-4944-A2E6-E0EBA1E3501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7" name="Freeform: Shape 9">
              <a:extLst>
                <a:ext uri="{FF2B5EF4-FFF2-40B4-BE49-F238E27FC236}">
                  <a16:creationId xmlns:a16="http://schemas.microsoft.com/office/drawing/2014/main" id="{2B75A41C-3F77-DD43-9EB6-675D4DF2709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8" name="Freeform: Shape 10">
              <a:extLst>
                <a:ext uri="{FF2B5EF4-FFF2-40B4-BE49-F238E27FC236}">
                  <a16:creationId xmlns:a16="http://schemas.microsoft.com/office/drawing/2014/main" id="{A0ABFBD4-DC79-564B-99AA-AF1AC642F37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9" name="Freeform: Shape 11">
              <a:extLst>
                <a:ext uri="{FF2B5EF4-FFF2-40B4-BE49-F238E27FC236}">
                  <a16:creationId xmlns:a16="http://schemas.microsoft.com/office/drawing/2014/main" id="{D2E1BF06-77C7-794B-85A2-B4837F1CF97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08782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7146785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254979130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4574140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9155262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878899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51456747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5396184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58443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04667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73618171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79421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5618903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9710708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7278183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413230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86127427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9959851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13315761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241338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645365"/>
      </p:ext>
    </p:extLst>
  </p:cSld>
  <p:clrMapOvr>
    <a:masterClrMapping/>
  </p:clrMapOvr>
  <p:transition>
    <p:fade/>
  </p:transition>
  <p:hf hdr="0"/>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607037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270662173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4799890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5046257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8313920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06955953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0152920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52107651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224743242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55697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5179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07224605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8195522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8457077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7410885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4832856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044327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977898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323BA9-A0B9-48A7-94AB-D413535B69F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41840366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6882873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499425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Layout (variant) 1-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457201" y="2360614"/>
            <a:ext cx="5526088" cy="4040187"/>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457201" y="1023565"/>
            <a:ext cx="7669761" cy="256512"/>
          </a:xfrm>
        </p:spPr>
        <p:txBody>
          <a:bodyPr tIns="0" rIns="0" bIns="0" anchor="t" anchorCtr="0">
            <a:noAutofit/>
          </a:bodyPr>
          <a:lstStyle>
            <a:lvl1pPr>
              <a:lnSpc>
                <a:spcPct val="100000"/>
              </a:lnSpc>
              <a:spcBef>
                <a:spcPts val="1200"/>
              </a:spcBef>
              <a:spcAft>
                <a:spcPts val="600"/>
              </a:spcAft>
              <a:defRPr sz="1961">
                <a:solidFill>
                  <a:schemeClr val="accent4"/>
                </a:solidFill>
              </a:defRPr>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7242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6485005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18265439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149760867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92204165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2173433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0535301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00413953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31476571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209140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8224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Layout (variant) 5-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6" name="Content Placeholder 5">
            <a:extLst>
              <a:ext uri="{FF2B5EF4-FFF2-40B4-BE49-F238E27FC236}">
                <a16:creationId xmlns:a16="http://schemas.microsoft.com/office/drawing/2014/main" id="{43A5F90E-1FC9-4C72-B34B-F8B1E4E8F8DD}"/>
              </a:ext>
            </a:extLst>
          </p:cNvPr>
          <p:cNvSpPr>
            <a:spLocks noGrp="1"/>
          </p:cNvSpPr>
          <p:nvPr>
            <p:ph sz="quarter" idx="13"/>
          </p:nvPr>
        </p:nvSpPr>
        <p:spPr>
          <a:xfrm>
            <a:off x="457200" y="3292028"/>
            <a:ext cx="2070741" cy="3108773"/>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95DD8DB2-573C-4C83-AB25-03FCB8ACFB9B}"/>
              </a:ext>
            </a:extLst>
          </p:cNvPr>
          <p:cNvSpPr>
            <a:spLocks noGrp="1"/>
          </p:cNvSpPr>
          <p:nvPr>
            <p:ph sz="quarter" idx="14"/>
          </p:nvPr>
        </p:nvSpPr>
        <p:spPr>
          <a:xfrm>
            <a:off x="457202" y="1023565"/>
            <a:ext cx="7669761" cy="256512"/>
          </a:xfrm>
        </p:spPr>
        <p:txBody>
          <a:bodyPr tIns="0" rIns="0" bIns="0" anchor="t" anchorCtr="0">
            <a:noAutofit/>
          </a:bodyPr>
          <a:lstStyle>
            <a:lvl1pPr>
              <a:lnSpc>
                <a:spcPct val="100000"/>
              </a:lnSpc>
              <a:spcBef>
                <a:spcPts val="1200"/>
              </a:spcBef>
              <a:spcAft>
                <a:spcPts val="600"/>
              </a:spcAft>
              <a:defRPr sz="1961">
                <a:solidFill>
                  <a:schemeClr val="accent4"/>
                </a:solidFill>
              </a:defRPr>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A2C37EEF-D54E-4534-8364-400FB11678A4}"/>
              </a:ext>
            </a:extLst>
          </p:cNvPr>
          <p:cNvSpPr>
            <a:spLocks noGrp="1"/>
          </p:cNvSpPr>
          <p:nvPr>
            <p:ph sz="quarter" idx="15"/>
          </p:nvPr>
        </p:nvSpPr>
        <p:spPr>
          <a:xfrm>
            <a:off x="2760774" y="3292028"/>
            <a:ext cx="2070741" cy="3108773"/>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5944DFA6-1821-44BA-B459-0420CEDB26A6}"/>
              </a:ext>
            </a:extLst>
          </p:cNvPr>
          <p:cNvSpPr>
            <a:spLocks noGrp="1"/>
          </p:cNvSpPr>
          <p:nvPr>
            <p:ph sz="quarter" idx="16"/>
          </p:nvPr>
        </p:nvSpPr>
        <p:spPr>
          <a:xfrm>
            <a:off x="5064346" y="3292028"/>
            <a:ext cx="2070741" cy="3108773"/>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C9B31745-8186-47E8-BB73-26B77986EB61}"/>
              </a:ext>
            </a:extLst>
          </p:cNvPr>
          <p:cNvSpPr>
            <a:spLocks noGrp="1"/>
          </p:cNvSpPr>
          <p:nvPr>
            <p:ph sz="quarter" idx="17"/>
          </p:nvPr>
        </p:nvSpPr>
        <p:spPr>
          <a:xfrm>
            <a:off x="7367918" y="3292028"/>
            <a:ext cx="2070741" cy="3108773"/>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40012311-AD10-4326-B216-0E27EE073CDD}"/>
              </a:ext>
            </a:extLst>
          </p:cNvPr>
          <p:cNvSpPr>
            <a:spLocks noGrp="1"/>
          </p:cNvSpPr>
          <p:nvPr>
            <p:ph sz="quarter" idx="18"/>
          </p:nvPr>
        </p:nvSpPr>
        <p:spPr>
          <a:xfrm>
            <a:off x="9671491" y="3292028"/>
            <a:ext cx="2070741" cy="3108773"/>
          </a:xfrm>
        </p:spPr>
        <p:txBody>
          <a:bodyPr>
            <a:noAutofit/>
          </a:bodyPr>
          <a:lstStyle>
            <a:lvl1pPr>
              <a:lnSpc>
                <a:spcPct val="100000"/>
              </a:lnSpc>
              <a:spcBef>
                <a:spcPts val="1200"/>
              </a:spcBef>
              <a:spcAft>
                <a:spcPts val="600"/>
              </a:spcAft>
              <a:defRPr sz="2000"/>
            </a:lvl1pPr>
            <a:lvl2pPr>
              <a:lnSpc>
                <a:spcPct val="100000"/>
              </a:lnSpc>
              <a:spcBef>
                <a:spcPts val="600"/>
              </a:spcBef>
              <a:spcAft>
                <a:spcPts val="600"/>
              </a:spcAft>
              <a:defRPr sz="2000"/>
            </a:lvl2pPr>
            <a:lvl3pPr>
              <a:lnSpc>
                <a:spcPct val="100000"/>
              </a:lnSpc>
              <a:spcBef>
                <a:spcPts val="600"/>
              </a:spcBef>
              <a:spcAft>
                <a:spcPts val="0"/>
              </a:spcAft>
              <a:defRPr sz="1400"/>
            </a:lvl3pPr>
            <a:lvl4pPr>
              <a:lnSpc>
                <a:spcPct val="100000"/>
              </a:lnSpc>
              <a:spcBef>
                <a:spcPts val="600"/>
              </a:spcBef>
              <a:defRPr sz="1400"/>
            </a:lvl4pPr>
            <a:lvl5pPr>
              <a:lnSpc>
                <a:spcPct val="100000"/>
              </a:lnSpc>
              <a:spcBef>
                <a:spcPts val="600"/>
              </a:spcBef>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392260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67163104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89115956"/>
      </p:ext>
    </p:extLst>
  </p:cSld>
  <p:clrMapOvr>
    <a:overrideClrMapping bg1="dk1" tx1="lt1" bg2="dk2" tx2="lt2" accent1="accent1" accent2="accent2" accent3="accent3" accent4="accent4" accent5="accent5" accent6="accent6" hlink="hlink" folHlink="folHlink"/>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540410407"/>
      </p:ext>
    </p:extLst>
  </p:cSld>
  <p:clrMapOvr>
    <a:overrideClrMapping bg1="dk1" tx1="lt1" bg2="dk2" tx2="lt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2031745"/>
      </p:ext>
    </p:extLst>
  </p:cSld>
  <p:clrMapOvr>
    <a:overrideClrMapping bg1="dk1" tx1="lt1" bg2="dk2" tx2="lt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800557994"/>
      </p:ext>
    </p:extLst>
  </p:cSld>
  <p:clrMapOvr>
    <a:overrideClrMapping bg1="dk1" tx1="lt1" bg2="dk2" tx2="lt2" accent1="accent1" accent2="accent2" accent3="accent3" accent4="accent4" accent5="accent5" accent6="accent6" hlink="hlink" folHlink="folHlink"/>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7588928"/>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96824840"/>
      </p:ext>
    </p:extLst>
  </p:cSld>
  <p:clrMapOvr>
    <a:overrideClrMapping bg1="dk1" tx1="lt1" bg2="dk2" tx2="lt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68386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417811305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77311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0713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7029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69F0-B74B-DACC-4A4B-02533879CB2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9D7C97A-1A55-1763-72CA-EF648C3B43C2}"/>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59475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16369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fld id="{8EDADF3F-77DF-41C9-86B0-3F0CE4B8A579}" type="datetimeFigureOut">
              <a:rPr lang="en-US" smtClean="0"/>
              <a:t>8/26/2024</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69708783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64976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435081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3367155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8744989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6173799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2786277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456816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1580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405534393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809731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54552922"/>
      </p:ext>
    </p:extLst>
  </p:cSld>
  <p:clrMapOvr>
    <a:overrideClrMapping bg1="lt1" tx1="dk1" bg2="lt2" tx2="dk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21249641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158315291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26640271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60924698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145100281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0097291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4914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2910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8853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86245404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997097"/>
      </p:ext>
    </p:extLst>
  </p:cSld>
  <p:clrMapOvr>
    <a:overrideClrMapping bg1="dk1" tx1="lt1" bg2="dk2" tx2="lt2" accent1="accent1" accent2="accent2" accent3="accent3" accent4="accent4" accent5="accent5" accent6="accent6" hlink="hlink" folHlink="folHlink"/>
  </p:clrMapOvr>
  <p:hf hdr="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069519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566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98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896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43178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976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5383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7326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562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314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57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3807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333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01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9424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43288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21178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048784166"/>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650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889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859096"/>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65229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5519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130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1309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408979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4735638"/>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525324"/>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6739448"/>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054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05810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6470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4602926"/>
      </p:ext>
    </p:extLst>
  </p:cSld>
  <p:clrMapOvr>
    <a:overrideClrMapping bg1="lt1" tx1="dk1" bg2="lt2" tx2="dk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39194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55408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tx1"/>
                </a:solidFill>
              </a:defRPr>
            </a:lvl1pPr>
          </a:lstStyle>
          <a:p>
            <a:r>
              <a:rPr lang="en-US"/>
              <a:t>Click to edit Master title style</a:t>
            </a:r>
          </a:p>
        </p:txBody>
      </p:sp>
      <p:sp>
        <p:nvSpPr>
          <p:cNvPr id="7" name="Text Placeholder 5"/>
          <p:cNvSpPr>
            <a:spLocks noGrp="1"/>
          </p:cNvSpPr>
          <p:nvPr>
            <p:ph type="body" sz="quarter" idx="11"/>
          </p:nvPr>
        </p:nvSpPr>
        <p:spPr>
          <a:xfrm>
            <a:off x="269240" y="1189177"/>
            <a:ext cx="5826760" cy="2086918"/>
          </a:xfrm>
        </p:spPr>
        <p:txBody>
          <a:bodyPr/>
          <a:lstStyle>
            <a:lvl1pPr marL="0" indent="0">
              <a:buNone/>
              <a:defRPr sz="4000">
                <a:solidFill>
                  <a:schemeClr val="tx1"/>
                </a:solidFill>
              </a:defRPr>
            </a:lvl1pPr>
            <a:lvl2pPr marL="0" indent="0">
              <a:buFontTx/>
              <a:buNone/>
              <a:defRPr sz="2400"/>
            </a:lvl2pPr>
            <a:lvl3pPr marL="224097" indent="0">
              <a:buNone/>
              <a:defRPr sz="2000"/>
            </a:lvl3pPr>
            <a:lvl4pPr marL="448193" indent="0">
              <a:buNone/>
              <a:defRPr sz="1800"/>
            </a:lvl4pPr>
            <a:lvl5pPr marL="67229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87863"/>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ody Slid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75590"/>
            <a:ext cx="12192000" cy="282409"/>
          </a:xfrm>
          <a:prstGeom prst="rect">
            <a:avLst/>
          </a:prstGeom>
        </p:spPr>
      </p:pic>
      <p:sp>
        <p:nvSpPr>
          <p:cNvPr id="34" name="Slide Number Placeholder 5"/>
          <p:cNvSpPr txBox="1">
            <a:spLocks/>
          </p:cNvSpPr>
          <p:nvPr userDrawn="1"/>
        </p:nvSpPr>
        <p:spPr>
          <a:xfrm>
            <a:off x="11601074" y="6624697"/>
            <a:ext cx="440719" cy="184666"/>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1200" smtClean="0">
                <a:solidFill>
                  <a:schemeClr val="bg1"/>
                </a:solidFill>
                <a:latin typeface="+mj-lt"/>
              </a:rPr>
              <a:pPr/>
              <a:t>‹#›</a:t>
            </a:fld>
            <a:endParaRPr lang="en-US" sz="120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1" y="349140"/>
            <a:ext cx="584361" cy="497445"/>
          </a:xfrm>
          <a:prstGeom prst="rect">
            <a:avLst/>
          </a:prstGeom>
        </p:spPr>
      </p:pic>
      <p:sp>
        <p:nvSpPr>
          <p:cNvPr id="12" name="Title 1"/>
          <p:cNvSpPr>
            <a:spLocks noGrp="1"/>
          </p:cNvSpPr>
          <p:nvPr>
            <p:ph type="title" hasCustomPrompt="1"/>
          </p:nvPr>
        </p:nvSpPr>
        <p:spPr>
          <a:xfrm>
            <a:off x="585542" y="289902"/>
            <a:ext cx="9435121" cy="492443"/>
          </a:xfrm>
          <a:prstGeom prst="rect">
            <a:avLst/>
          </a:prstGeom>
        </p:spPr>
        <p:txBody>
          <a:bodyPr wrap="square" lIns="45720" rIns="45720">
            <a:spAutoFit/>
          </a:bodyPr>
          <a:lstStyle>
            <a:lvl1pPr>
              <a:lnSpc>
                <a:spcPct val="100000"/>
              </a:lnSpc>
              <a:defRPr sz="3200" b="0">
                <a:latin typeface="+mj-lt"/>
              </a:defRPr>
            </a:lvl1pPr>
          </a:lstStyle>
          <a:p>
            <a:r>
              <a:rPr lang="en-US"/>
              <a:t>Slide Title</a:t>
            </a:r>
          </a:p>
        </p:txBody>
      </p:sp>
      <p:sp>
        <p:nvSpPr>
          <p:cNvPr id="10" name="Text Placeholder 5"/>
          <p:cNvSpPr>
            <a:spLocks noGrp="1"/>
          </p:cNvSpPr>
          <p:nvPr>
            <p:ph type="body" sz="quarter" idx="10" hasCustomPrompt="1"/>
          </p:nvPr>
        </p:nvSpPr>
        <p:spPr>
          <a:xfrm>
            <a:off x="584200" y="1336203"/>
            <a:ext cx="11016872" cy="1374800"/>
          </a:xfrm>
          <a:prstGeom prst="rect">
            <a:avLst/>
          </a:prstGeom>
        </p:spPr>
        <p:txBody>
          <a:bodyPr wrap="square" lIns="45720" rIns="45720"/>
          <a:lstStyle>
            <a:lvl1pPr marL="0" indent="0">
              <a:spcBef>
                <a:spcPts val="1600"/>
              </a:spcBef>
              <a:buNone/>
              <a:defRPr sz="2933">
                <a:solidFill>
                  <a:schemeClr val="accent2"/>
                </a:solidFill>
                <a:latin typeface="+mj-lt"/>
              </a:defRPr>
            </a:lvl1pPr>
            <a:lvl2pPr marL="228594" indent="-228594">
              <a:spcBef>
                <a:spcPts val="400"/>
              </a:spcBef>
              <a:buClr>
                <a:schemeClr val="accent3"/>
              </a:buClr>
              <a:buFont typeface="Arial" panose="020B0604020202020204" pitchFamily="34" charset="0"/>
              <a:buChar char="›"/>
              <a:defRPr sz="2667">
                <a:solidFill>
                  <a:schemeClr val="accent3"/>
                </a:solidFill>
                <a:latin typeface="+mj-lt"/>
              </a:defRPr>
            </a:lvl2pPr>
            <a:lvl3pPr marL="385224" indent="-154513">
              <a:spcBef>
                <a:spcPts val="400"/>
              </a:spcBef>
              <a:buClr>
                <a:schemeClr val="accent3"/>
              </a:buClr>
              <a:buFont typeface="Candara" panose="020E0502030303020204" pitchFamily="34" charset="0"/>
              <a:buChar char="‐"/>
              <a:defRPr sz="2667">
                <a:solidFill>
                  <a:schemeClr val="accent3"/>
                </a:solidFill>
                <a:latin typeface="+mj-lt"/>
              </a:defRPr>
            </a:lvl3pPr>
            <a:lvl4pPr marL="916494" indent="-304792">
              <a:defRPr>
                <a:latin typeface="+mj-lt"/>
              </a:defRPr>
            </a:lvl4pPr>
            <a:lvl5pPr marL="1219170" indent="-304792">
              <a:defRPr>
                <a:latin typeface="+mj-lt"/>
              </a:defRPr>
            </a:lvl5pPr>
          </a:lstStyle>
          <a:p>
            <a:pPr lvl="0"/>
            <a:r>
              <a:rPr lang="en-US"/>
              <a:t>First level</a:t>
            </a:r>
          </a:p>
          <a:p>
            <a:pPr lvl="1"/>
            <a:r>
              <a:rPr lang="en-US"/>
              <a:t>Second level</a:t>
            </a:r>
          </a:p>
          <a:p>
            <a:pPr lvl="2"/>
            <a:r>
              <a:rPr lang="en-US"/>
              <a:t>Third level</a:t>
            </a:r>
          </a:p>
        </p:txBody>
      </p:sp>
      <p:sp>
        <p:nvSpPr>
          <p:cNvPr id="15" name="TextBox 14"/>
          <p:cNvSpPr txBox="1"/>
          <p:nvPr userDrawn="1"/>
        </p:nvSpPr>
        <p:spPr>
          <a:xfrm>
            <a:off x="390360" y="6624697"/>
            <a:ext cx="1720984" cy="184666"/>
          </a:xfrm>
          <a:prstGeom prst="rect">
            <a:avLst/>
          </a:prstGeom>
          <a:noFill/>
        </p:spPr>
        <p:txBody>
          <a:bodyPr wrap="square" lIns="0" tIns="0" rIns="0" bIns="0" rtlCol="0" anchor="ctr">
            <a:spAutoFit/>
          </a:bodyPr>
          <a:lstStyle/>
          <a:p>
            <a:pPr algn="l" defTabSz="609585"/>
            <a:r>
              <a:rPr lang="en-US" sz="1200">
                <a:solidFill>
                  <a:schemeClr val="bg1"/>
                </a:solidFill>
                <a:latin typeface="+mj-lt"/>
                <a:cs typeface="Trebuchet MS"/>
              </a:rPr>
              <a:t>www.siriuscom.com </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86699" y="349141"/>
            <a:ext cx="1566101" cy="520057"/>
          </a:xfrm>
          <a:prstGeom prst="rect">
            <a:avLst/>
          </a:prstGeom>
        </p:spPr>
      </p:pic>
    </p:spTree>
    <p:extLst>
      <p:ext uri="{BB962C8B-B14F-4D97-AF65-F5344CB8AC3E}">
        <p14:creationId xmlns:p14="http://schemas.microsoft.com/office/powerpoint/2010/main" val="49117752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Header Only">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575590"/>
            <a:ext cx="12192000" cy="282409"/>
          </a:xfrm>
          <a:prstGeom prst="rect">
            <a:avLst/>
          </a:prstGeom>
        </p:spPr>
      </p:pic>
      <p:sp>
        <p:nvSpPr>
          <p:cNvPr id="34" name="Slide Number Placeholder 5"/>
          <p:cNvSpPr txBox="1">
            <a:spLocks/>
          </p:cNvSpPr>
          <p:nvPr userDrawn="1"/>
        </p:nvSpPr>
        <p:spPr>
          <a:xfrm>
            <a:off x="11601074" y="6624697"/>
            <a:ext cx="440719" cy="184666"/>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1200" smtClean="0">
                <a:solidFill>
                  <a:schemeClr val="bg1"/>
                </a:solidFill>
                <a:latin typeface="+mj-lt"/>
              </a:rPr>
              <a:pPr/>
              <a:t>‹#›</a:t>
            </a:fld>
            <a:endParaRPr lang="en-US" sz="120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1" y="349140"/>
            <a:ext cx="584361" cy="497445"/>
          </a:xfrm>
          <a:prstGeom prst="rect">
            <a:avLst/>
          </a:prstGeom>
        </p:spPr>
      </p:pic>
      <p:sp>
        <p:nvSpPr>
          <p:cNvPr id="10" name="Title 1"/>
          <p:cNvSpPr>
            <a:spLocks noGrp="1"/>
          </p:cNvSpPr>
          <p:nvPr>
            <p:ph type="title" hasCustomPrompt="1"/>
          </p:nvPr>
        </p:nvSpPr>
        <p:spPr>
          <a:xfrm>
            <a:off x="585542" y="289902"/>
            <a:ext cx="9435121" cy="492443"/>
          </a:xfrm>
          <a:prstGeom prst="rect">
            <a:avLst/>
          </a:prstGeom>
        </p:spPr>
        <p:txBody>
          <a:bodyPr wrap="square" lIns="45720" rIns="45720">
            <a:spAutoFit/>
          </a:bodyPr>
          <a:lstStyle>
            <a:lvl1pPr>
              <a:lnSpc>
                <a:spcPct val="100000"/>
              </a:lnSpc>
              <a:defRPr sz="3200" b="0">
                <a:latin typeface="+mj-lt"/>
              </a:defRPr>
            </a:lvl1pPr>
          </a:lstStyle>
          <a:p>
            <a:r>
              <a:rPr lang="en-US"/>
              <a:t>Slide Title</a:t>
            </a:r>
          </a:p>
        </p:txBody>
      </p:sp>
      <p:sp>
        <p:nvSpPr>
          <p:cNvPr id="14" name="TextBox 13"/>
          <p:cNvSpPr txBox="1"/>
          <p:nvPr userDrawn="1"/>
        </p:nvSpPr>
        <p:spPr>
          <a:xfrm>
            <a:off x="390360" y="6624697"/>
            <a:ext cx="1720984" cy="184666"/>
          </a:xfrm>
          <a:prstGeom prst="rect">
            <a:avLst/>
          </a:prstGeom>
          <a:noFill/>
        </p:spPr>
        <p:txBody>
          <a:bodyPr wrap="square" lIns="0" tIns="0" rIns="0" bIns="0" rtlCol="0" anchor="ctr">
            <a:spAutoFit/>
          </a:bodyPr>
          <a:lstStyle/>
          <a:p>
            <a:pPr algn="l" defTabSz="609585"/>
            <a:r>
              <a:rPr lang="en-US" sz="1200">
                <a:solidFill>
                  <a:schemeClr val="bg1"/>
                </a:solidFill>
                <a:latin typeface="+mj-lt"/>
                <a:cs typeface="Trebuchet MS"/>
              </a:rPr>
              <a:t>www.siriuscom.com </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86699" y="349141"/>
            <a:ext cx="1566101" cy="520057"/>
          </a:xfrm>
          <a:prstGeom prst="rect">
            <a:avLst/>
          </a:prstGeom>
        </p:spPr>
      </p:pic>
    </p:spTree>
    <p:extLst>
      <p:ext uri="{BB962C8B-B14F-4D97-AF65-F5344CB8AC3E}">
        <p14:creationId xmlns:p14="http://schemas.microsoft.com/office/powerpoint/2010/main" val="5318122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4F83-085D-D88D-BB52-2C3D857B0AFA}"/>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0BBDE0C-32E8-A1B7-A7D4-241F6CF99735}"/>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81232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and Blank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C57D-8802-4BDD-B9E2-11B606F138B5}"/>
              </a:ext>
            </a:extLst>
          </p:cNvPr>
          <p:cNvSpPr>
            <a:spLocks noGrp="1"/>
          </p:cNvSpPr>
          <p:nvPr>
            <p:ph type="title"/>
          </p:nvPr>
        </p:nvSpPr>
        <p:spPr/>
        <p:txBody>
          <a:bodyPr vert="horz" lIns="91440" tIns="45720" rIns="91440" bIns="45720" rtlCol="0" anchor="ctr">
            <a:noAutofit/>
          </a:bodyPr>
          <a:lstStyle>
            <a:lvl1pPr>
              <a:defRPr lang="en-US" sz="2800">
                <a:cs typeface="Segoe UI"/>
              </a:defRPr>
            </a:lvl1pPr>
          </a:lstStyle>
          <a:p>
            <a:pPr lvl="0"/>
            <a:r>
              <a:rPr lang="en-US"/>
              <a:t>Click to edit Master title style</a:t>
            </a:r>
          </a:p>
        </p:txBody>
      </p:sp>
      <p:sp>
        <p:nvSpPr>
          <p:cNvPr id="4" name="Date Placeholder 3">
            <a:extLst>
              <a:ext uri="{FF2B5EF4-FFF2-40B4-BE49-F238E27FC236}">
                <a16:creationId xmlns:a16="http://schemas.microsoft.com/office/drawing/2014/main" id="{3FFB2DDE-1BB0-4077-8617-421AC71CFC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A606AF-8369-416D-BDC9-9EC7E1308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B24F8-5348-4215-9F28-3D4502A7F36F}"/>
              </a:ext>
            </a:extLst>
          </p:cNvPr>
          <p:cNvSpPr>
            <a:spLocks noGrp="1"/>
          </p:cNvSpPr>
          <p:nvPr>
            <p:ph type="sldNum" sz="quarter" idx="12"/>
          </p:nvPr>
        </p:nvSpPr>
        <p:spPr/>
        <p:txBody>
          <a:bodyPr/>
          <a:lstStyle/>
          <a:p>
            <a:fld id="{C90733C8-16AE-4E07-8405-75259510085E}" type="slidenum">
              <a:rPr lang="en-US" smtClean="0"/>
              <a:t>‹#›</a:t>
            </a:fld>
            <a:endParaRPr lang="en-US"/>
          </a:p>
        </p:txBody>
      </p:sp>
    </p:spTree>
    <p:extLst>
      <p:ext uri="{BB962C8B-B14F-4D97-AF65-F5344CB8AC3E}">
        <p14:creationId xmlns:p14="http://schemas.microsoft.com/office/powerpoint/2010/main" val="3995961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702882"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E96C77A-610B-4D25-BD2F-B5271E1B1705}"/>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8">
            <a:extLst>
              <a:ext uri="{FF2B5EF4-FFF2-40B4-BE49-F238E27FC236}">
                <a16:creationId xmlns:a16="http://schemas.microsoft.com/office/drawing/2014/main" id="{D15EC905-3AD2-4645-AE5E-D916D34D4848}"/>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3305380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1A41A2-7F30-4449-AFAA-AD683B24B882}"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AB2B9-C420-AF46-9AF8-BDB4E725DC31}" type="slidenum">
              <a:rPr lang="en-US" smtClean="0"/>
              <a:t>‹#›</a:t>
            </a:fld>
            <a:endParaRPr lang="en-US"/>
          </a:p>
        </p:txBody>
      </p:sp>
    </p:spTree>
    <p:extLst>
      <p:ext uri="{BB962C8B-B14F-4D97-AF65-F5344CB8AC3E}">
        <p14:creationId xmlns:p14="http://schemas.microsoft.com/office/powerpoint/2010/main" val="6317688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2041938397"/>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20176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7721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595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668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886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6906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541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826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8338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8071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752985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965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96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06630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911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657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9066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981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99260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631937"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0862DF-6BE9-486E-95C4-B4510DC1894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a:extLst>
              <a:ext uri="{FF2B5EF4-FFF2-40B4-BE49-F238E27FC236}">
                <a16:creationId xmlns:a16="http://schemas.microsoft.com/office/drawing/2014/main" id="{34042966-43EB-44C3-ABFC-FC903789C1E6}"/>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1916476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text only">
    <p:spTree>
      <p:nvGrpSpPr>
        <p:cNvPr id="1" name="Shape 138"/>
        <p:cNvGrpSpPr/>
        <p:nvPr/>
      </p:nvGrpSpPr>
      <p:grpSpPr>
        <a:xfrm>
          <a:off x="0" y="0"/>
          <a:ext cx="0" cy="0"/>
          <a:chOff x="0" y="0"/>
          <a:chExt cx="0" cy="0"/>
        </a:xfrm>
      </p:grpSpPr>
      <p:sp>
        <p:nvSpPr>
          <p:cNvPr id="139" name="Shape 139"/>
          <p:cNvSpPr txBox="1">
            <a:spLocks noGrp="1"/>
          </p:cNvSpPr>
          <p:nvPr>
            <p:ph type="sldNum" idx="12"/>
          </p:nvPr>
        </p:nvSpPr>
        <p:spPr>
          <a:xfrm>
            <a:off x="137770" y="6311924"/>
            <a:ext cx="480800" cy="524800"/>
          </a:xfrm>
          <a:prstGeom prst="rect">
            <a:avLst/>
          </a:prstGeom>
        </p:spPr>
        <p:txBody>
          <a:bodyPr lIns="91425" tIns="91425" rIns="91425" bIns="91425" anchor="ctr" anchorCtr="0">
            <a:noAutofit/>
          </a:bodyPr>
          <a:lstStyle/>
          <a:p>
            <a:pPr algn="r" defTabSz="609543">
              <a:defRPr/>
            </a:pPr>
            <a:fld id="{00000000-1234-1234-1234-123412341234}" type="slidenum">
              <a:rPr lang="en" sz="1568" smtClean="0">
                <a:solidFill>
                  <a:prstClr val="black">
                    <a:tint val="75000"/>
                  </a:prstClr>
                </a:solidFill>
                <a:latin typeface="Arial"/>
              </a:rPr>
              <a:pPr algn="r" defTabSz="609543">
                <a:defRPr/>
              </a:pPr>
              <a:t>‹#›</a:t>
            </a:fld>
            <a:endParaRPr lang="en" sz="1568">
              <a:solidFill>
                <a:prstClr val="black">
                  <a:tint val="75000"/>
                </a:prstClr>
              </a:solidFill>
              <a:latin typeface="Arial"/>
            </a:endParaRPr>
          </a:p>
        </p:txBody>
      </p:sp>
      <p:sp>
        <p:nvSpPr>
          <p:cNvPr id="140" name="Shape 140"/>
          <p:cNvSpPr txBox="1">
            <a:spLocks noGrp="1"/>
          </p:cNvSpPr>
          <p:nvPr>
            <p:ph type="body" idx="1"/>
          </p:nvPr>
        </p:nvSpPr>
        <p:spPr>
          <a:xfrm>
            <a:off x="1102267" y="1645034"/>
            <a:ext cx="9987600" cy="615523"/>
          </a:xfrm>
          <a:prstGeom prst="rect">
            <a:avLst/>
          </a:prstGeom>
        </p:spPr>
        <p:txBody>
          <a:bodyPr lIns="91425" tIns="91425" rIns="91425" bIns="91425" anchor="t" anchorCtr="0"/>
          <a:lstStyle>
            <a:lvl1pPr lvl="0" rtl="0">
              <a:spcBef>
                <a:spcPts val="0"/>
              </a:spcBef>
              <a:buFont typeface="Proxima Nova"/>
              <a:defRPr b="0" i="0">
                <a:latin typeface="Arial" charset="0"/>
                <a:ea typeface="Arial" charset="0"/>
                <a:cs typeface="Arial" charset="0"/>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141" name="Shape 141"/>
          <p:cNvSpPr txBox="1">
            <a:spLocks noGrp="1"/>
          </p:cNvSpPr>
          <p:nvPr>
            <p:ph type="title"/>
          </p:nvPr>
        </p:nvSpPr>
        <p:spPr>
          <a:xfrm>
            <a:off x="1102200" y="678968"/>
            <a:ext cx="9987600" cy="738633"/>
          </a:xfrm>
          <a:prstGeom prst="rect">
            <a:avLst/>
          </a:prstGeom>
        </p:spPr>
        <p:txBody>
          <a:bodyPr lIns="91425" tIns="91425" rIns="91425" bIns="91425" anchor="b" anchorCtr="0"/>
          <a:lstStyle>
            <a:lvl1pPr lvl="0" rtl="0">
              <a:spcBef>
                <a:spcPts val="0"/>
              </a:spcBef>
              <a:buFont typeface="Proxima Nova"/>
              <a:buNone/>
              <a:defRPr b="0" i="0">
                <a:latin typeface="Arial" charset="0"/>
                <a:ea typeface="Arial" charset="0"/>
                <a:cs typeface="Arial" charset="0"/>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 name="Action Button: Go Home 4">
            <a:hlinkClick r:id="" action="ppaction://noaction" highlightClick="1"/>
            <a:extLst>
              <a:ext uri="{FF2B5EF4-FFF2-40B4-BE49-F238E27FC236}">
                <a16:creationId xmlns:a16="http://schemas.microsoft.com/office/drawing/2014/main" id="{52B0065F-C1F1-4F44-91A2-AE903E5A8886}"/>
              </a:ext>
            </a:extLst>
          </p:cNvPr>
          <p:cNvSpPr/>
          <p:nvPr userDrawn="1"/>
        </p:nvSpPr>
        <p:spPr>
          <a:xfrm>
            <a:off x="11782668" y="0"/>
            <a:ext cx="491297" cy="390978"/>
          </a:xfrm>
          <a:prstGeom prst="actionButtonHo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spTree>
    <p:extLst>
      <p:ext uri="{BB962C8B-B14F-4D97-AF65-F5344CB8AC3E}">
        <p14:creationId xmlns:p14="http://schemas.microsoft.com/office/powerpoint/2010/main" val="227399075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44"/>
        <p:cNvGrpSpPr/>
        <p:nvPr/>
      </p:nvGrpSpPr>
      <p:grpSpPr>
        <a:xfrm>
          <a:off x="0" y="0"/>
          <a:ext cx="0" cy="0"/>
          <a:chOff x="0" y="0"/>
          <a:chExt cx="0" cy="0"/>
        </a:xfrm>
      </p:grpSpPr>
      <p:sp>
        <p:nvSpPr>
          <p:cNvPr id="45" name="Shape 45"/>
          <p:cNvSpPr txBox="1">
            <a:spLocks noGrp="1"/>
          </p:cNvSpPr>
          <p:nvPr>
            <p:ph type="sldNum" idx="12"/>
          </p:nvPr>
        </p:nvSpPr>
        <p:spPr>
          <a:xfrm>
            <a:off x="137770" y="6311924"/>
            <a:ext cx="480800" cy="524800"/>
          </a:xfrm>
          <a:prstGeom prst="rect">
            <a:avLst/>
          </a:prstGeom>
        </p:spPr>
        <p:txBody>
          <a:bodyPr lIns="91425" tIns="91425" rIns="91425" bIns="91425" anchor="ctr" anchorCtr="0">
            <a:noAutofit/>
          </a:bodyPr>
          <a:lstStyle/>
          <a:p>
            <a:pPr algn="r" defTabSz="609543">
              <a:defRPr/>
            </a:pPr>
            <a:fld id="{00000000-1234-1234-1234-123412341234}" type="slidenum">
              <a:rPr lang="en" sz="1568" smtClean="0">
                <a:solidFill>
                  <a:prstClr val="black">
                    <a:tint val="75000"/>
                  </a:prstClr>
                </a:solidFill>
                <a:latin typeface="Arial"/>
              </a:rPr>
              <a:pPr algn="r" defTabSz="609543">
                <a:defRPr/>
              </a:pPr>
              <a:t>‹#›</a:t>
            </a:fld>
            <a:endParaRPr lang="en" sz="1568">
              <a:solidFill>
                <a:prstClr val="black">
                  <a:tint val="75000"/>
                </a:prstClr>
              </a:solidFill>
              <a:latin typeface="Arial"/>
            </a:endParaRPr>
          </a:p>
        </p:txBody>
      </p:sp>
      <p:sp>
        <p:nvSpPr>
          <p:cNvPr id="46" name="Shape 46"/>
          <p:cNvSpPr txBox="1">
            <a:spLocks noGrp="1"/>
          </p:cNvSpPr>
          <p:nvPr>
            <p:ph type="body" idx="1"/>
          </p:nvPr>
        </p:nvSpPr>
        <p:spPr>
          <a:xfrm>
            <a:off x="6309801" y="2167901"/>
            <a:ext cx="4780000" cy="615523"/>
          </a:xfrm>
          <a:prstGeom prst="rect">
            <a:avLst/>
          </a:prstGeom>
        </p:spPr>
        <p:txBody>
          <a:bodyPr lIns="91425" tIns="91425" rIns="91425" bIns="91425" anchor="t" anchorCtr="0"/>
          <a:lstStyle>
            <a:lvl1pPr lvl="0" rtl="0">
              <a:spcBef>
                <a:spcPts val="0"/>
              </a:spcBef>
              <a:defRPr b="0" i="0">
                <a:latin typeface="Arial Regular" charset="0"/>
                <a:ea typeface="Arial Regular" charset="0"/>
                <a:cs typeface="Arial Regular" charset="0"/>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title"/>
          </p:nvPr>
        </p:nvSpPr>
        <p:spPr>
          <a:xfrm>
            <a:off x="1102200" y="678968"/>
            <a:ext cx="9987600" cy="738633"/>
          </a:xfrm>
          <a:prstGeom prst="rect">
            <a:avLst/>
          </a:prstGeom>
        </p:spPr>
        <p:txBody>
          <a:bodyPr lIns="91425" tIns="91425" rIns="91425" bIns="91425" anchor="b" anchorCtr="0"/>
          <a:lstStyle>
            <a:lvl1pPr lvl="0" rtl="0">
              <a:spcBef>
                <a:spcPts val="0"/>
              </a:spcBef>
              <a:buFont typeface="Proxima Nova"/>
              <a:buNone/>
              <a:defRPr b="0" i="0">
                <a:latin typeface="Arial Regular" charset="0"/>
                <a:ea typeface="Arial Regular" charset="0"/>
                <a:cs typeface="Arial Regular" charset="0"/>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8" name="Shape 48"/>
          <p:cNvSpPr txBox="1">
            <a:spLocks noGrp="1"/>
          </p:cNvSpPr>
          <p:nvPr>
            <p:ph type="subTitle" idx="2"/>
          </p:nvPr>
        </p:nvSpPr>
        <p:spPr>
          <a:xfrm>
            <a:off x="1102200" y="1239700"/>
            <a:ext cx="9987600" cy="615523"/>
          </a:xfrm>
          <a:prstGeom prst="rect">
            <a:avLst/>
          </a:prstGeom>
        </p:spPr>
        <p:txBody>
          <a:bodyPr lIns="91425" tIns="91425" rIns="91425" bIns="91425" anchor="t" anchorCtr="0"/>
          <a:lstStyle>
            <a:lvl1pPr lvl="0" rtl="0">
              <a:lnSpc>
                <a:spcPct val="100000"/>
              </a:lnSpc>
              <a:spcBef>
                <a:spcPts val="0"/>
              </a:spcBef>
              <a:buNone/>
              <a:defRPr b="0" i="0">
                <a:latin typeface="Arial Regular" charset="0"/>
                <a:ea typeface="Arial Regular" charset="0"/>
                <a:cs typeface="Arial Regular" charset="0"/>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6" name="Action Button: Go Home 5">
            <a:hlinkClick r:id="" action="ppaction://noaction" highlightClick="1"/>
            <a:extLst>
              <a:ext uri="{FF2B5EF4-FFF2-40B4-BE49-F238E27FC236}">
                <a16:creationId xmlns:a16="http://schemas.microsoft.com/office/drawing/2014/main" id="{52EE9F2E-2B39-4E95-8B84-25F450CA2784}"/>
              </a:ext>
            </a:extLst>
          </p:cNvPr>
          <p:cNvSpPr/>
          <p:nvPr userDrawn="1"/>
        </p:nvSpPr>
        <p:spPr>
          <a:xfrm>
            <a:off x="11782668" y="0"/>
            <a:ext cx="491297" cy="390978"/>
          </a:xfrm>
          <a:prstGeom prst="actionButtonHo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30"/>
          </a:p>
        </p:txBody>
      </p:sp>
    </p:spTree>
    <p:extLst>
      <p:ext uri="{BB962C8B-B14F-4D97-AF65-F5344CB8AC3E}">
        <p14:creationId xmlns:p14="http://schemas.microsoft.com/office/powerpoint/2010/main" val="207425399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8510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574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0623"/>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8/26/2024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01372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388232"/>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67078"/>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90029513"/>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Dark  Blank w/ MS logo">
    <p:spTree>
      <p:nvGrpSpPr>
        <p:cNvPr id="1" name=""/>
        <p:cNvGrpSpPr/>
        <p:nvPr/>
      </p:nvGrpSpPr>
      <p:grpSpPr>
        <a:xfrm>
          <a:off x="0" y="0"/>
          <a:ext cx="0" cy="0"/>
          <a:chOff x="0" y="0"/>
          <a:chExt cx="0" cy="0"/>
        </a:xfrm>
      </p:grpSpPr>
      <p:sp>
        <p:nvSpPr>
          <p:cNvPr id="2" name="Footer Placeholder 14">
            <a:extLst>
              <a:ext uri="{FF2B5EF4-FFF2-40B4-BE49-F238E27FC236}">
                <a16:creationId xmlns:a16="http://schemas.microsoft.com/office/drawing/2014/main" id="{8AAC1044-8129-4EA7-A441-80B264A2FB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sz="882"/>
              <a:t>Microsoft Confidential – Shared Under NDA Only</a:t>
            </a:r>
            <a:r>
              <a:rPr lang="en-US">
                <a:solidFill>
                  <a:schemeClr val="bg1">
                    <a:lumMod val="65000"/>
                  </a:schemeClr>
                </a:solidFill>
              </a:rPr>
              <a:t>								</a:t>
            </a:r>
          </a:p>
        </p:txBody>
      </p:sp>
    </p:spTree>
    <p:extLst>
      <p:ext uri="{BB962C8B-B14F-4D97-AF65-F5344CB8AC3E}">
        <p14:creationId xmlns:p14="http://schemas.microsoft.com/office/powerpoint/2010/main" val="1271209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2419-12CA-4F86-9115-19FD3200D270}"/>
              </a:ext>
            </a:extLst>
          </p:cNvPr>
          <p:cNvSpPr>
            <a:spLocks noGrp="1"/>
          </p:cNvSpPr>
          <p:nvPr>
            <p:ph type="title" hasCustomPrompt="1"/>
          </p:nvPr>
        </p:nvSpPr>
        <p:spPr>
          <a:xfrm>
            <a:off x="268928" y="224112"/>
            <a:ext cx="11694073" cy="744014"/>
          </a:xfrm>
        </p:spPr>
        <p:txBody>
          <a:bodyPr/>
          <a:lstStyle>
            <a:lvl1pPr>
              <a:defRPr sz="3137" spc="59" baseline="0">
                <a:solidFill>
                  <a:schemeClr val="accent4"/>
                </a:solidFill>
              </a:defRPr>
            </a:lvl1pPr>
          </a:lstStyle>
          <a:p>
            <a:r>
              <a:rPr lang="en-US" dirty="0"/>
              <a:t>Heading Segoe UI Semibold 32pt</a:t>
            </a:r>
            <a:br>
              <a:rPr lang="en-US" dirty="0"/>
            </a:br>
            <a:r>
              <a:rPr lang="en-US" dirty="0"/>
              <a:t>Click to edit Master title style</a:t>
            </a:r>
          </a:p>
        </p:txBody>
      </p:sp>
      <p:sp>
        <p:nvSpPr>
          <p:cNvPr id="3" name="TextBox 2">
            <a:extLst>
              <a:ext uri="{FF2B5EF4-FFF2-40B4-BE49-F238E27FC236}">
                <a16:creationId xmlns:a16="http://schemas.microsoft.com/office/drawing/2014/main" id="{BC6C30B9-4B4C-437C-9137-3E530AFF0D61}"/>
              </a:ext>
            </a:extLst>
          </p:cNvPr>
          <p:cNvSpPr txBox="1"/>
          <p:nvPr userDrawn="1"/>
        </p:nvSpPr>
        <p:spPr>
          <a:xfrm>
            <a:off x="322503" y="6427931"/>
            <a:ext cx="2087733" cy="205958"/>
          </a:xfrm>
          <a:prstGeom prst="rect">
            <a:avLst/>
          </a:prstGeom>
          <a:noFill/>
        </p:spPr>
        <p:txBody>
          <a:bodyPr wrap="square" rtlCol="0">
            <a:spAutoFit/>
          </a:bodyPr>
          <a:lstStyle/>
          <a:p>
            <a:pPr defTabSz="914206">
              <a:defRPr/>
            </a:pPr>
            <a:r>
              <a:rPr lang="en-US" sz="750" dirty="0">
                <a:solidFill>
                  <a:schemeClr val="tx1"/>
                </a:solidFill>
                <a:latin typeface="Segoe UI Regular" panose="020B0502040204020203" pitchFamily="34" charset="0"/>
              </a:rPr>
              <a:t>© Microsoft Corporation</a:t>
            </a:r>
            <a:endParaRPr lang="en-US" sz="750" dirty="0">
              <a:solidFill>
                <a:schemeClr val="tx1"/>
              </a:solidFill>
              <a:latin typeface="Segoe UI Regular" panose="020B0502040204020203" pitchFamily="34" charset="0"/>
              <a:ea typeface="Segoe Pro" charset="0"/>
              <a:cs typeface="Segoe UI Regular" panose="020B0502040204020203" pitchFamily="34" charset="0"/>
            </a:endParaRPr>
          </a:p>
        </p:txBody>
      </p:sp>
      <p:sp>
        <p:nvSpPr>
          <p:cNvPr id="4" name="TextBox 3">
            <a:extLst>
              <a:ext uri="{FF2B5EF4-FFF2-40B4-BE49-F238E27FC236}">
                <a16:creationId xmlns:a16="http://schemas.microsoft.com/office/drawing/2014/main" id="{21AD47E1-5BA2-4E30-B5C9-8263D12E9903}"/>
              </a:ext>
            </a:extLst>
          </p:cNvPr>
          <p:cNvSpPr txBox="1"/>
          <p:nvPr userDrawn="1"/>
        </p:nvSpPr>
        <p:spPr>
          <a:xfrm>
            <a:off x="11593378" y="6427931"/>
            <a:ext cx="338171" cy="205958"/>
          </a:xfrm>
          <a:prstGeom prst="rect">
            <a:avLst/>
          </a:prstGeom>
          <a:noFill/>
        </p:spPr>
        <p:txBody>
          <a:bodyPr wrap="square" rtlCol="0">
            <a:spAutoFit/>
          </a:bodyPr>
          <a:lstStyle/>
          <a:p>
            <a:pPr algn="r" defTabSz="914206">
              <a:defRPr/>
            </a:pPr>
            <a:fld id="{58A32AD9-FEE0-B242-82EC-1A447F94E2A9}" type="slidenum">
              <a:rPr lang="en-US" sz="750">
                <a:solidFill>
                  <a:schemeClr val="tx1"/>
                </a:solidFill>
                <a:latin typeface="Segoe UI Regular" panose="020B0502040204020203" pitchFamily="34" charset="0"/>
                <a:ea typeface="Segoe Pro" charset="0"/>
                <a:cs typeface="Segoe UI Regular" panose="020B0502040204020203" pitchFamily="34" charset="0"/>
              </a:rPr>
              <a:pPr algn="r" defTabSz="914206">
                <a:defRPr/>
              </a:pPr>
              <a:t>‹#›</a:t>
            </a:fld>
            <a:endParaRPr lang="en-US" sz="750" dirty="0">
              <a:solidFill>
                <a:schemeClr val="tx1"/>
              </a:solidFill>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210256413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849603"/>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97189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Content - 1 Column SubHead">
    <p:spTree>
      <p:nvGrpSpPr>
        <p:cNvPr id="1" name=""/>
        <p:cNvGrpSpPr/>
        <p:nvPr/>
      </p:nvGrpSpPr>
      <p:grpSpPr>
        <a:xfrm>
          <a:off x="0" y="0"/>
          <a:ext cx="0" cy="0"/>
          <a:chOff x="0" y="0"/>
          <a:chExt cx="0" cy="0"/>
        </a:xfrm>
      </p:grpSpPr>
      <p:sp>
        <p:nvSpPr>
          <p:cNvPr id="2" name="Title 1"/>
          <p:cNvSpPr>
            <a:spLocks noGrp="1"/>
          </p:cNvSpPr>
          <p:nvPr>
            <p:ph type="title"/>
          </p:nvPr>
        </p:nvSpPr>
        <p:spPr>
          <a:xfrm>
            <a:off x="412750" y="141250"/>
            <a:ext cx="11309350" cy="906965"/>
          </a:xfrm>
        </p:spPr>
        <p:txBody>
          <a:bodyPr/>
          <a:lstStyle/>
          <a:p>
            <a:r>
              <a:rPr lang="en-US" dirty="0"/>
              <a:t>Click to edit Master title style</a:t>
            </a:r>
          </a:p>
        </p:txBody>
      </p:sp>
      <p:sp>
        <p:nvSpPr>
          <p:cNvPr id="3" name="Content Placeholder 2"/>
          <p:cNvSpPr>
            <a:spLocks noGrp="1"/>
          </p:cNvSpPr>
          <p:nvPr>
            <p:ph idx="1"/>
          </p:nvPr>
        </p:nvSpPr>
        <p:spPr>
          <a:xfrm>
            <a:off x="412750" y="1420234"/>
            <a:ext cx="11309350" cy="4750108"/>
          </a:xfrm>
        </p:spPr>
        <p:txBody>
          <a:bodyPr/>
          <a:lstStyle>
            <a:lvl1pPr marL="0" indent="0">
              <a:buFontTx/>
              <a:buNone/>
              <a:defRPr/>
            </a:lvl1pPr>
            <a:lvl2pPr marL="457200" indent="0">
              <a:buFontTx/>
              <a:buNone/>
              <a:defRPr>
                <a:solidFill>
                  <a:schemeClr val="accent2"/>
                </a:solidFill>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412750" y="6356350"/>
            <a:ext cx="450850" cy="365125"/>
          </a:xfrm>
          <a:prstGeom prst="rect">
            <a:avLst/>
          </a:prstGeom>
        </p:spPr>
        <p:txBody>
          <a:bodyPr vert="horz" lIns="0" tIns="45720" rIns="91440" bIns="45720" rtlCol="0" anchor="ctr"/>
          <a:lstStyle>
            <a:lvl1pPr algn="l">
              <a:defRPr sz="1000">
                <a:solidFill>
                  <a:schemeClr val="tx1"/>
                </a:solidFill>
                <a:latin typeface="Arial" charset="0"/>
                <a:ea typeface="Arial" charset="0"/>
                <a:cs typeface="Arial" charset="0"/>
              </a:defRPr>
            </a:lvl1pPr>
          </a:lstStyle>
          <a:p>
            <a:fld id="{77E8B660-87AE-6B4D-A791-9A2728BEB608}" type="slidenum">
              <a:rPr lang="en-US" smtClean="0"/>
              <a:pPr/>
              <a:t>‹#›</a:t>
            </a:fld>
            <a:endParaRPr lang="en-US" dirty="0"/>
          </a:p>
        </p:txBody>
      </p:sp>
      <p:sp>
        <p:nvSpPr>
          <p:cNvPr id="9" name="Footer Placeholder 4"/>
          <p:cNvSpPr>
            <a:spLocks noGrp="1"/>
          </p:cNvSpPr>
          <p:nvPr>
            <p:ph type="ftr" sz="quarter" idx="3"/>
          </p:nvPr>
        </p:nvSpPr>
        <p:spPr>
          <a:xfrm>
            <a:off x="863600" y="6356350"/>
            <a:ext cx="8778488" cy="365125"/>
          </a:xfrm>
          <a:prstGeom prst="rect">
            <a:avLst/>
          </a:prstGeom>
        </p:spPr>
        <p:txBody>
          <a:bodyPr anchor="ctr"/>
          <a:lstStyle>
            <a:lvl1pPr>
              <a:defRPr sz="800">
                <a:solidFill>
                  <a:schemeClr val="bg1">
                    <a:lumMod val="50000"/>
                  </a:schemeClr>
                </a:solidFill>
                <a:latin typeface="Arial" charset="0"/>
                <a:ea typeface="Arial" charset="0"/>
                <a:cs typeface="Arial" charset="0"/>
              </a:defRPr>
            </a:lvl1pPr>
          </a:lstStyle>
          <a:p>
            <a:r>
              <a:rPr lang="en-US"/>
              <a:t>© 2018 ZeroDown® Software, All Rights Reserved.  •  ZeroDownSoftware.com  •  844.ZRO.DOWN</a:t>
            </a:r>
            <a:endParaRPr lang="en-US" dirty="0"/>
          </a:p>
        </p:txBody>
      </p:sp>
      <p:sp>
        <p:nvSpPr>
          <p:cNvPr id="13" name="Text Placeholder 12"/>
          <p:cNvSpPr>
            <a:spLocks noGrp="1"/>
          </p:cNvSpPr>
          <p:nvPr>
            <p:ph type="body" sz="quarter" idx="10" hasCustomPrompt="1"/>
          </p:nvPr>
        </p:nvSpPr>
        <p:spPr>
          <a:xfrm>
            <a:off x="412750" y="1055630"/>
            <a:ext cx="11309350" cy="357188"/>
          </a:xfrm>
        </p:spPr>
        <p:txBody>
          <a:bodyPr anchor="t">
            <a:normAutofit/>
          </a:bodyPr>
          <a:lstStyle>
            <a:lvl1pPr marL="0" indent="0">
              <a:buFontTx/>
              <a:buNone/>
              <a:defRPr sz="1600" b="1" baseline="0">
                <a:solidFill>
                  <a:schemeClr val="accent1"/>
                </a:solidFill>
              </a:defRPr>
            </a:lvl1pPr>
          </a:lstStyle>
          <a:p>
            <a:pPr lvl="0"/>
            <a:r>
              <a:rPr lang="en-US" dirty="0"/>
              <a:t>Click to edit Sub Headline title Style</a:t>
            </a:r>
          </a:p>
        </p:txBody>
      </p:sp>
    </p:spTree>
    <p:extLst>
      <p:ext uri="{BB962C8B-B14F-4D97-AF65-F5344CB8AC3E}">
        <p14:creationId xmlns:p14="http://schemas.microsoft.com/office/powerpoint/2010/main" val="1490900320"/>
      </p:ext>
    </p:extLst>
  </p:cSld>
  <p:clrMapOvr>
    <a:masterClrMapping/>
  </p:clrMapOvr>
  <p:extLst>
    <p:ext uri="{DCECCB84-F9BA-43D5-87BE-67443E8EF086}">
      <p15:sldGuideLst xmlns:p15="http://schemas.microsoft.com/office/powerpoint/2012/main">
        <p15:guide id="1" orient="horz" pos="98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4160520" cy="1386114"/>
          </a:xfrm>
        </p:spPr>
        <p:txBody>
          <a:bodyPr/>
          <a:lstStyle/>
          <a:p>
            <a:r>
              <a:rPr lang="en-US"/>
              <a:t>Click to edit Master title style</a:t>
            </a:r>
          </a:p>
        </p:txBody>
      </p:sp>
      <p:sp>
        <p:nvSpPr>
          <p:cNvPr id="4" name="Text Placeholder 3"/>
          <p:cNvSpPr>
            <a:spLocks noGrp="1"/>
          </p:cNvSpPr>
          <p:nvPr>
            <p:ph type="body" sz="quarter" idx="10"/>
          </p:nvPr>
        </p:nvSpPr>
        <p:spPr>
          <a:xfrm>
            <a:off x="584200" y="2019300"/>
            <a:ext cx="4160520" cy="1129540"/>
          </a:xfrm>
        </p:spPr>
        <p:txBody>
          <a:bodyPr wrap="square">
            <a:noAutofit/>
          </a:bodyPr>
          <a:lstStyle>
            <a:lvl1pPr marL="0" indent="0">
              <a:lnSpc>
                <a:spcPct val="90000"/>
              </a:lnSpc>
              <a:spcBef>
                <a:spcPts val="0"/>
              </a:spcBef>
              <a:spcAft>
                <a:spcPts val="600"/>
              </a:spcAft>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nSpc>
                <a:spcPct val="90000"/>
              </a:lnSpc>
              <a:spcBef>
                <a:spcPts val="0"/>
              </a:spcBef>
              <a:spcAft>
                <a:spcPts val="600"/>
              </a:spcAft>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p:txBody>
      </p:sp>
      <p:sp>
        <p:nvSpPr>
          <p:cNvPr id="3" name="Rectangle 2">
            <a:extLst>
              <a:ext uri="{FF2B5EF4-FFF2-40B4-BE49-F238E27FC236}">
                <a16:creationId xmlns:a16="http://schemas.microsoft.com/office/drawing/2014/main" id="{F46E8286-9EB1-4EC3-9906-221D5C24811E}"/>
              </a:ext>
            </a:extLst>
          </p:cNvPr>
          <p:cNvSpPr/>
          <p:nvPr userDrawn="1"/>
        </p:nvSpPr>
        <p:spPr bwMode="auto">
          <a:xfrm>
            <a:off x="5334000" y="585788"/>
            <a:ext cx="6858000" cy="5683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424E24A4-330F-4C30-B304-C3311759EA3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048A3D1E-797C-4429-BD82-92F67952DBEE}"/>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4230162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7064454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64850050"/>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86245404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99709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83944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58199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977778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1232078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12559833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023293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04667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6E8286-9EB1-4EC3-9906-221D5C24811E}"/>
              </a:ext>
            </a:extLst>
          </p:cNvPr>
          <p:cNvSpPr/>
          <p:nvPr userDrawn="1"/>
        </p:nvSpPr>
        <p:spPr bwMode="auto">
          <a:xfrm>
            <a:off x="5334000" y="585788"/>
            <a:ext cx="6858000" cy="5683250"/>
          </a:xfrm>
          <a:prstGeom prst="rect">
            <a:avLst/>
          </a:prstGeom>
          <a:pattFill prst="wdDnDiag">
            <a:fgClr>
              <a:schemeClr val="tx2"/>
            </a:fgClr>
            <a:bgClr>
              <a:schemeClr val="accent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438603F-8B38-4827-BEAB-965F827AB02E}"/>
              </a:ext>
            </a:extLst>
          </p:cNvPr>
          <p:cNvSpPr/>
          <p:nvPr userDrawn="1"/>
        </p:nvSpPr>
        <p:spPr bwMode="auto">
          <a:xfrm>
            <a:off x="5550866" y="802482"/>
            <a:ext cx="6641134" cy="5249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4160520" cy="1386114"/>
          </a:xfrm>
        </p:spPr>
        <p:txBody>
          <a:bodyPr/>
          <a:lstStyle/>
          <a:p>
            <a:r>
              <a:rPr lang="en-US"/>
              <a:t>Click to edit Master title style</a:t>
            </a:r>
          </a:p>
        </p:txBody>
      </p:sp>
      <p:sp>
        <p:nvSpPr>
          <p:cNvPr id="4" name="Text Placeholder 3"/>
          <p:cNvSpPr>
            <a:spLocks noGrp="1"/>
          </p:cNvSpPr>
          <p:nvPr>
            <p:ph type="body" sz="quarter" idx="10"/>
          </p:nvPr>
        </p:nvSpPr>
        <p:spPr>
          <a:xfrm>
            <a:off x="584200" y="2019300"/>
            <a:ext cx="4160520" cy="1129540"/>
          </a:xfrm>
        </p:spPr>
        <p:txBody>
          <a:bodyPr wrap="square">
            <a:noAutofit/>
          </a:bodyPr>
          <a:lstStyle>
            <a:lvl1pPr marL="0" indent="0">
              <a:lnSpc>
                <a:spcPct val="90000"/>
              </a:lnSpc>
              <a:spcBef>
                <a:spcPts val="0"/>
              </a:spcBef>
              <a:spcAft>
                <a:spcPts val="600"/>
              </a:spcAft>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lnSpc>
                <a:spcPct val="90000"/>
              </a:lnSpc>
              <a:spcBef>
                <a:spcPts val="0"/>
              </a:spcBef>
              <a:spcAft>
                <a:spcPts val="600"/>
              </a:spcAft>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p:txBody>
      </p:sp>
      <p:sp>
        <p:nvSpPr>
          <p:cNvPr id="7" name="Rectangle 6">
            <a:extLst>
              <a:ext uri="{FF2B5EF4-FFF2-40B4-BE49-F238E27FC236}">
                <a16:creationId xmlns:a16="http://schemas.microsoft.com/office/drawing/2014/main" id="{424E24A4-330F-4C30-B304-C3311759EA31}"/>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048A3D1E-797C-4429-BD82-92F67952DBEE}"/>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2028500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8521878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90367583"/>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35716525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1903739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5742334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95114395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936830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13332660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470466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970139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608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cstate="print">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cstate="print">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7458131"/>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39694280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058721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1374650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5910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33661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63077213"/>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cstate="print">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479000534"/>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1654860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744455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482712"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CAD4589E-FD55-4C56-88D2-67B6BCD0B5DB}"/>
              </a:ext>
            </a:extLst>
          </p:cNvPr>
          <p:cNvSpPr/>
          <p:nvPr userDrawn="1"/>
        </p:nvSpPr>
        <p:spPr bwMode="auto">
          <a:xfrm>
            <a:off x="9427896" y="168934"/>
            <a:ext cx="87580"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8">
            <a:extLst>
              <a:ext uri="{FF2B5EF4-FFF2-40B4-BE49-F238E27FC236}">
                <a16:creationId xmlns:a16="http://schemas.microsoft.com/office/drawing/2014/main" id="{38A95B2F-4323-40B6-9ADB-3D5E3B1CABA7}"/>
              </a:ext>
            </a:extLst>
          </p:cNvPr>
          <p:cNvSpPr>
            <a:spLocks noGrp="1"/>
          </p:cNvSpPr>
          <p:nvPr>
            <p:ph type="body" sz="quarter" idx="11"/>
          </p:nvPr>
        </p:nvSpPr>
        <p:spPr>
          <a:xfrm>
            <a:off x="9515475" y="168934"/>
            <a:ext cx="2676525" cy="941726"/>
          </a:xfrm>
          <a:solidFill>
            <a:srgbClr val="243A5E"/>
          </a:solidFill>
          <a:effectLst>
            <a:outerShdw blurRad="88900" dist="38100" dir="2700000" sx="101000" sy="101000" algn="ctr" rotWithShape="0">
              <a:srgbClr val="000000">
                <a:alpha val="15000"/>
              </a:srgbClr>
            </a:outerShdw>
          </a:effectLst>
        </p:spPr>
        <p:txBody>
          <a:bodyPr wrap="square" lIns="182880" rIns="548640" anchor="ctr" anchorCtr="0">
            <a:noAutofit/>
          </a:bodyPr>
          <a:lstStyle>
            <a:lvl1pPr marL="0" indent="0">
              <a:lnSpc>
                <a:spcPct val="90000"/>
              </a:lnSpc>
              <a:spcBef>
                <a:spcPts val="0"/>
              </a:spcBef>
              <a:spcAft>
                <a:spcPts val="600"/>
              </a:spcAft>
              <a:buNone/>
              <a:defRPr lang="en-US" sz="12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Tree>
    <p:extLst>
      <p:ext uri="{BB962C8B-B14F-4D97-AF65-F5344CB8AC3E}">
        <p14:creationId xmlns:p14="http://schemas.microsoft.com/office/powerpoint/2010/main" val="4042934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74284221"/>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82526025"/>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1076064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161828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A6A6-F72A-432C-83D0-323196F48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8699CA-30FF-429F-B58C-CAE3FC15D183}"/>
              </a:ext>
            </a:extLst>
          </p:cNvPr>
          <p:cNvSpPr>
            <a:spLocks noGrp="1"/>
          </p:cNvSpPr>
          <p:nvPr>
            <p:ph type="dt" sz="half" idx="10"/>
          </p:nvPr>
        </p:nvSpPr>
        <p:spPr/>
        <p:txBody>
          <a:bodyPr/>
          <a:lstStyle/>
          <a:p>
            <a:fld id="{75451A39-E958-4773-BD6F-A56A49F26819}" type="datetimeFigureOut">
              <a:rPr lang="en-US" smtClean="0"/>
              <a:t>8/26/2024</a:t>
            </a:fld>
            <a:endParaRPr lang="en-US"/>
          </a:p>
        </p:txBody>
      </p:sp>
      <p:sp>
        <p:nvSpPr>
          <p:cNvPr id="4" name="Footer Placeholder 3">
            <a:extLst>
              <a:ext uri="{FF2B5EF4-FFF2-40B4-BE49-F238E27FC236}">
                <a16:creationId xmlns:a16="http://schemas.microsoft.com/office/drawing/2014/main" id="{D5276D87-55AC-4EDB-9C0C-4487FA22BF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794DA1-4B44-4882-9346-D03F5F1F14A0}"/>
              </a:ext>
            </a:extLst>
          </p:cNvPr>
          <p:cNvSpPr>
            <a:spLocks noGrp="1"/>
          </p:cNvSpPr>
          <p:nvPr>
            <p:ph type="sldNum" sz="quarter" idx="12"/>
          </p:nvPr>
        </p:nvSpPr>
        <p:spPr/>
        <p:txBody>
          <a:bodyPr/>
          <a:lstStyle/>
          <a:p>
            <a:fld id="{6815A979-AAB9-4447-9F77-E8DB9EBEEDB3}" type="slidenum">
              <a:rPr lang="en-US" smtClean="0"/>
              <a:t>‹#›</a:t>
            </a:fld>
            <a:endParaRPr lang="en-US"/>
          </a:p>
        </p:txBody>
      </p:sp>
    </p:spTree>
    <p:extLst>
      <p:ext uri="{BB962C8B-B14F-4D97-AF65-F5344CB8AC3E}">
        <p14:creationId xmlns:p14="http://schemas.microsoft.com/office/powerpoint/2010/main" val="401639551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1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34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48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8486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0948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1157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1308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32046768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4126290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09304122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7001901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1976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53106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8267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0562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9396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79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73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678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79092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00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2086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5903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02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622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6385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0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5125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rvice/Feature template 1">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FA159C3-0244-4D6B-A2EB-243ADCD168AF}"/>
              </a:ext>
            </a:extLst>
          </p:cNvPr>
          <p:cNvSpPr/>
          <p:nvPr userDrawn="1"/>
        </p:nvSpPr>
        <p:spPr bwMode="auto">
          <a:xfrm>
            <a:off x="6096000" y="585788"/>
            <a:ext cx="5802312" cy="5978525"/>
          </a:xfrm>
          <a:prstGeom prst="roundRect">
            <a:avLst>
              <a:gd name="adj" fmla="val 134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F502489-B80D-4ACF-AD37-6EECABD966C5}"/>
              </a:ext>
            </a:extLst>
          </p:cNvPr>
          <p:cNvSpPr>
            <a:spLocks noGrp="1"/>
          </p:cNvSpPr>
          <p:nvPr>
            <p:ph type="title"/>
          </p:nvPr>
        </p:nvSpPr>
        <p:spPr>
          <a:xfrm>
            <a:off x="588262" y="457200"/>
            <a:ext cx="5303251"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6B4666E1-34B5-4904-B7C0-B8843B1338AB}"/>
              </a:ext>
            </a:extLst>
          </p:cNvPr>
          <p:cNvSpPr/>
          <p:nvPr/>
        </p:nvSpPr>
        <p:spPr bwMode="auto">
          <a:xfrm>
            <a:off x="9720262" y="168934"/>
            <a:ext cx="172767" cy="9417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a:extLst>
              <a:ext uri="{FF2B5EF4-FFF2-40B4-BE49-F238E27FC236}">
                <a16:creationId xmlns:a16="http://schemas.microsoft.com/office/drawing/2014/main" id="{9DDB4271-99DA-473E-8E60-2B8223E969D2}"/>
              </a:ext>
            </a:extLst>
          </p:cNvPr>
          <p:cNvSpPr>
            <a:spLocks noGrp="1"/>
          </p:cNvSpPr>
          <p:nvPr>
            <p:ph type="body" sz="quarter" idx="10"/>
          </p:nvPr>
        </p:nvSpPr>
        <p:spPr>
          <a:xfrm>
            <a:off x="9893028" y="168934"/>
            <a:ext cx="2298971" cy="941726"/>
          </a:xfrm>
          <a:solidFill>
            <a:srgbClr val="243A5E"/>
          </a:solidFill>
          <a:effectLst>
            <a:outerShdw blurRad="88900" dist="38100" dir="2700000" sx="101000" sy="101000" algn="ctr" rotWithShape="0">
              <a:srgbClr val="000000">
                <a:alpha val="15000"/>
              </a:srgbClr>
            </a:outerShdw>
          </a:effectLst>
        </p:spPr>
        <p:txBody>
          <a:bodyPr wrap="square" lIns="182880" anchor="ctr" anchorCtr="0">
            <a:noAutofit/>
          </a:bodyPr>
          <a:lstStyle>
            <a:lvl1pPr marL="0" indent="0">
              <a:spcBef>
                <a:spcPts val="0"/>
              </a:spcBef>
              <a:buNone/>
              <a:defRPr lang="en-US" sz="1400" smtClean="0">
                <a:solidFill>
                  <a:schemeClr val="bg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edit Master text styles</a:t>
            </a:r>
          </a:p>
        </p:txBody>
      </p:sp>
      <p:sp>
        <p:nvSpPr>
          <p:cNvPr id="11" name="Text Placeholder 3">
            <a:extLst>
              <a:ext uri="{FF2B5EF4-FFF2-40B4-BE49-F238E27FC236}">
                <a16:creationId xmlns:a16="http://schemas.microsoft.com/office/drawing/2014/main" id="{3C7637A7-066F-4922-97A1-55BE20FD8113}"/>
              </a:ext>
            </a:extLst>
          </p:cNvPr>
          <p:cNvSpPr>
            <a:spLocks noGrp="1"/>
          </p:cNvSpPr>
          <p:nvPr>
            <p:ph type="body" sz="quarter" idx="11"/>
          </p:nvPr>
        </p:nvSpPr>
        <p:spPr>
          <a:xfrm>
            <a:off x="584200" y="1435100"/>
            <a:ext cx="5307388"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0170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99269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588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018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505170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userDrawn="1">
          <p15:clr>
            <a:srgbClr val="5ACBF0"/>
          </p15:clr>
        </p15:guide>
        <p15:guide id="30" orient="horz" pos="288">
          <p15:clr>
            <a:srgbClr val="5ACBF0"/>
          </p15:clr>
        </p15:guide>
        <p15:guide id="31" pos="3840" userDrawn="1">
          <p15:clr>
            <a:srgbClr val="FBAE40"/>
          </p15:clr>
        </p15:guide>
        <p15:guide id="32" pos="1440" userDrawn="1">
          <p15:clr>
            <a:srgbClr val="FBAE40"/>
          </p15:clr>
        </p15:guide>
        <p15:guide id="33" pos="62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84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80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569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92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133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180224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6802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51330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9692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3023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182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userDrawn="1">
          <p15:clr>
            <a:srgbClr val="FBAE40"/>
          </p15:clr>
        </p15:guide>
        <p15:guide id="32" pos="1008" userDrawn="1">
          <p15:clr>
            <a:srgbClr val="FBAE40"/>
          </p15:clr>
        </p15:guide>
        <p15:guide id="33" pos="6672" userDrawn="1">
          <p15:clr>
            <a:srgbClr val="FBAE40"/>
          </p15:clr>
        </p15:guide>
        <p15:guide id="34" pos="5256" userDrawn="1">
          <p15:clr>
            <a:srgbClr val="FBAE40"/>
          </p15:clr>
        </p15:guide>
        <p15:guide id="35"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94330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99045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37363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89013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2094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5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5005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67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572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7725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275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818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611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909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72917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5869897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8/26/2024</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8791793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349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26984844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8/26/2024</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17097523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1444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1.xml"/><Relationship Id="rId1" Type="http://schemas.openxmlformats.org/officeDocument/2006/relationships/slideLayout" Target="../slideLayouts/slideLayout14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image" Target="../media/image1.emf"/><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theme" Target="../theme/theme1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198.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63" Type="http://schemas.openxmlformats.org/officeDocument/2006/relationships/slideLayout" Target="../slideLayouts/slideLayout235.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slideLayout" Target="../slideLayouts/slideLayout230.xml"/><Relationship Id="rId66" Type="http://schemas.openxmlformats.org/officeDocument/2006/relationships/theme" Target="../theme/theme14.xml"/><Relationship Id="rId5" Type="http://schemas.openxmlformats.org/officeDocument/2006/relationships/slideLayout" Target="../slideLayouts/slideLayout177.xml"/><Relationship Id="rId61" Type="http://schemas.openxmlformats.org/officeDocument/2006/relationships/slideLayout" Target="../slideLayouts/slideLayout233.xml"/><Relationship Id="rId19" Type="http://schemas.openxmlformats.org/officeDocument/2006/relationships/slideLayout" Target="../slideLayouts/slideLayout19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64" Type="http://schemas.openxmlformats.org/officeDocument/2006/relationships/slideLayout" Target="../slideLayouts/slideLayout236.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slideLayout" Target="../slideLayouts/slideLayout231.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62" Type="http://schemas.openxmlformats.org/officeDocument/2006/relationships/slideLayout" Target="../slideLayouts/slideLayout23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slideLayout" Target="../slideLayouts/slideLayout229.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60" Type="http://schemas.openxmlformats.org/officeDocument/2006/relationships/slideLayout" Target="../slideLayouts/slideLayout232.xml"/><Relationship Id="rId65" Type="http://schemas.openxmlformats.org/officeDocument/2006/relationships/slideLayout" Target="../slideLayouts/slideLayout237.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9" Type="http://schemas.openxmlformats.org/officeDocument/2006/relationships/slideLayout" Target="../slideLayouts/slideLayout211.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263.xml"/><Relationship Id="rId21" Type="http://schemas.openxmlformats.org/officeDocument/2006/relationships/slideLayout" Target="../slideLayouts/slideLayout258.xml"/><Relationship Id="rId42" Type="http://schemas.openxmlformats.org/officeDocument/2006/relationships/slideLayout" Target="../slideLayouts/slideLayout279.xml"/><Relationship Id="rId47" Type="http://schemas.openxmlformats.org/officeDocument/2006/relationships/slideLayout" Target="../slideLayouts/slideLayout284.xml"/><Relationship Id="rId63" Type="http://schemas.openxmlformats.org/officeDocument/2006/relationships/slideLayout" Target="../slideLayouts/slideLayout300.xml"/><Relationship Id="rId68" Type="http://schemas.openxmlformats.org/officeDocument/2006/relationships/slideLayout" Target="../slideLayouts/slideLayout305.xml"/><Relationship Id="rId84" Type="http://schemas.openxmlformats.org/officeDocument/2006/relationships/slideLayout" Target="../slideLayouts/slideLayout321.xml"/><Relationship Id="rId16" Type="http://schemas.openxmlformats.org/officeDocument/2006/relationships/slideLayout" Target="../slideLayouts/slideLayout253.xml"/><Relationship Id="rId11" Type="http://schemas.openxmlformats.org/officeDocument/2006/relationships/slideLayout" Target="../slideLayouts/slideLayout248.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53" Type="http://schemas.openxmlformats.org/officeDocument/2006/relationships/slideLayout" Target="../slideLayouts/slideLayout290.xml"/><Relationship Id="rId58" Type="http://schemas.openxmlformats.org/officeDocument/2006/relationships/slideLayout" Target="../slideLayouts/slideLayout295.xml"/><Relationship Id="rId74" Type="http://schemas.openxmlformats.org/officeDocument/2006/relationships/slideLayout" Target="../slideLayouts/slideLayout311.xml"/><Relationship Id="rId79" Type="http://schemas.openxmlformats.org/officeDocument/2006/relationships/slideLayout" Target="../slideLayouts/slideLayout316.xml"/><Relationship Id="rId5" Type="http://schemas.openxmlformats.org/officeDocument/2006/relationships/slideLayout" Target="../slideLayouts/slideLayout242.xml"/><Relationship Id="rId19" Type="http://schemas.openxmlformats.org/officeDocument/2006/relationships/slideLayout" Target="../slideLayouts/slideLayout25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 Id="rId43" Type="http://schemas.openxmlformats.org/officeDocument/2006/relationships/slideLayout" Target="../slideLayouts/slideLayout280.xml"/><Relationship Id="rId48" Type="http://schemas.openxmlformats.org/officeDocument/2006/relationships/slideLayout" Target="../slideLayouts/slideLayout285.xml"/><Relationship Id="rId56" Type="http://schemas.openxmlformats.org/officeDocument/2006/relationships/slideLayout" Target="../slideLayouts/slideLayout293.xml"/><Relationship Id="rId64" Type="http://schemas.openxmlformats.org/officeDocument/2006/relationships/slideLayout" Target="../slideLayouts/slideLayout301.xml"/><Relationship Id="rId69" Type="http://schemas.openxmlformats.org/officeDocument/2006/relationships/slideLayout" Target="../slideLayouts/slideLayout306.xml"/><Relationship Id="rId77" Type="http://schemas.openxmlformats.org/officeDocument/2006/relationships/slideLayout" Target="../slideLayouts/slideLayout314.xml"/><Relationship Id="rId8" Type="http://schemas.openxmlformats.org/officeDocument/2006/relationships/slideLayout" Target="../slideLayouts/slideLayout245.xml"/><Relationship Id="rId51" Type="http://schemas.openxmlformats.org/officeDocument/2006/relationships/slideLayout" Target="../slideLayouts/slideLayout288.xml"/><Relationship Id="rId72" Type="http://schemas.openxmlformats.org/officeDocument/2006/relationships/slideLayout" Target="../slideLayouts/slideLayout309.xml"/><Relationship Id="rId80" Type="http://schemas.openxmlformats.org/officeDocument/2006/relationships/slideLayout" Target="../slideLayouts/slideLayout317.xml"/><Relationship Id="rId85" Type="http://schemas.openxmlformats.org/officeDocument/2006/relationships/slideLayout" Target="../slideLayouts/slideLayout322.xml"/><Relationship Id="rId3" Type="http://schemas.openxmlformats.org/officeDocument/2006/relationships/slideLayout" Target="../slideLayouts/slideLayout240.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46" Type="http://schemas.openxmlformats.org/officeDocument/2006/relationships/slideLayout" Target="../slideLayouts/slideLayout283.xml"/><Relationship Id="rId59" Type="http://schemas.openxmlformats.org/officeDocument/2006/relationships/slideLayout" Target="../slideLayouts/slideLayout296.xml"/><Relationship Id="rId67" Type="http://schemas.openxmlformats.org/officeDocument/2006/relationships/slideLayout" Target="../slideLayouts/slideLayout304.xml"/><Relationship Id="rId20" Type="http://schemas.openxmlformats.org/officeDocument/2006/relationships/slideLayout" Target="../slideLayouts/slideLayout257.xml"/><Relationship Id="rId41" Type="http://schemas.openxmlformats.org/officeDocument/2006/relationships/slideLayout" Target="../slideLayouts/slideLayout278.xml"/><Relationship Id="rId54" Type="http://schemas.openxmlformats.org/officeDocument/2006/relationships/slideLayout" Target="../slideLayouts/slideLayout291.xml"/><Relationship Id="rId62" Type="http://schemas.openxmlformats.org/officeDocument/2006/relationships/slideLayout" Target="../slideLayouts/slideLayout299.xml"/><Relationship Id="rId70" Type="http://schemas.openxmlformats.org/officeDocument/2006/relationships/slideLayout" Target="../slideLayouts/slideLayout307.xml"/><Relationship Id="rId75" Type="http://schemas.openxmlformats.org/officeDocument/2006/relationships/slideLayout" Target="../slideLayouts/slideLayout312.xml"/><Relationship Id="rId83" Type="http://schemas.openxmlformats.org/officeDocument/2006/relationships/slideLayout" Target="../slideLayouts/slideLayout320.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49" Type="http://schemas.openxmlformats.org/officeDocument/2006/relationships/slideLayout" Target="../slideLayouts/slideLayout286.xml"/><Relationship Id="rId57" Type="http://schemas.openxmlformats.org/officeDocument/2006/relationships/slideLayout" Target="../slideLayouts/slideLayout294.xml"/><Relationship Id="rId10" Type="http://schemas.openxmlformats.org/officeDocument/2006/relationships/slideLayout" Target="../slideLayouts/slideLayout247.xml"/><Relationship Id="rId31" Type="http://schemas.openxmlformats.org/officeDocument/2006/relationships/slideLayout" Target="../slideLayouts/slideLayout268.xml"/><Relationship Id="rId44" Type="http://schemas.openxmlformats.org/officeDocument/2006/relationships/slideLayout" Target="../slideLayouts/slideLayout281.xml"/><Relationship Id="rId52" Type="http://schemas.openxmlformats.org/officeDocument/2006/relationships/slideLayout" Target="../slideLayouts/slideLayout289.xml"/><Relationship Id="rId60" Type="http://schemas.openxmlformats.org/officeDocument/2006/relationships/slideLayout" Target="../slideLayouts/slideLayout297.xml"/><Relationship Id="rId65" Type="http://schemas.openxmlformats.org/officeDocument/2006/relationships/slideLayout" Target="../slideLayouts/slideLayout302.xml"/><Relationship Id="rId73" Type="http://schemas.openxmlformats.org/officeDocument/2006/relationships/slideLayout" Target="../slideLayouts/slideLayout310.xml"/><Relationship Id="rId78" Type="http://schemas.openxmlformats.org/officeDocument/2006/relationships/slideLayout" Target="../slideLayouts/slideLayout315.xml"/><Relationship Id="rId81" Type="http://schemas.openxmlformats.org/officeDocument/2006/relationships/slideLayout" Target="../slideLayouts/slideLayout318.xml"/><Relationship Id="rId86" Type="http://schemas.openxmlformats.org/officeDocument/2006/relationships/theme" Target="../theme/theme15.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9" Type="http://schemas.openxmlformats.org/officeDocument/2006/relationships/slideLayout" Target="../slideLayouts/slideLayout276.xml"/><Relationship Id="rId34" Type="http://schemas.openxmlformats.org/officeDocument/2006/relationships/slideLayout" Target="../slideLayouts/slideLayout271.xml"/><Relationship Id="rId50" Type="http://schemas.openxmlformats.org/officeDocument/2006/relationships/slideLayout" Target="../slideLayouts/slideLayout287.xml"/><Relationship Id="rId55" Type="http://schemas.openxmlformats.org/officeDocument/2006/relationships/slideLayout" Target="../slideLayouts/slideLayout292.xml"/><Relationship Id="rId76" Type="http://schemas.openxmlformats.org/officeDocument/2006/relationships/slideLayout" Target="../slideLayouts/slideLayout313.xml"/><Relationship Id="rId7" Type="http://schemas.openxmlformats.org/officeDocument/2006/relationships/slideLayout" Target="../slideLayouts/slideLayout244.xml"/><Relationship Id="rId71" Type="http://schemas.openxmlformats.org/officeDocument/2006/relationships/slideLayout" Target="../slideLayouts/slideLayout308.xml"/><Relationship Id="rId2" Type="http://schemas.openxmlformats.org/officeDocument/2006/relationships/slideLayout" Target="../slideLayouts/slideLayout239.xml"/><Relationship Id="rId29" Type="http://schemas.openxmlformats.org/officeDocument/2006/relationships/slideLayout" Target="../slideLayouts/slideLayout266.xml"/><Relationship Id="rId24" Type="http://schemas.openxmlformats.org/officeDocument/2006/relationships/slideLayout" Target="../slideLayouts/slideLayout261.xml"/><Relationship Id="rId40" Type="http://schemas.openxmlformats.org/officeDocument/2006/relationships/slideLayout" Target="../slideLayouts/slideLayout277.xml"/><Relationship Id="rId45" Type="http://schemas.openxmlformats.org/officeDocument/2006/relationships/slideLayout" Target="../slideLayouts/slideLayout282.xml"/><Relationship Id="rId66" Type="http://schemas.openxmlformats.org/officeDocument/2006/relationships/slideLayout" Target="../slideLayouts/slideLayout303.xml"/><Relationship Id="rId61" Type="http://schemas.openxmlformats.org/officeDocument/2006/relationships/slideLayout" Target="../slideLayouts/slideLayout298.xml"/><Relationship Id="rId82" Type="http://schemas.openxmlformats.org/officeDocument/2006/relationships/slideLayout" Target="../slideLayouts/slideLayout31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image" Target="../media/image1.emf"/><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theme" Target="../theme/theme16.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image" Target="../media/image50.emf"/><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theme" Target="../theme/theme17.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34" Type="http://schemas.openxmlformats.org/officeDocument/2006/relationships/image" Target="../media/image50.emf"/><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theme" Target="../theme/theme1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8" Type="http://schemas.openxmlformats.org/officeDocument/2006/relationships/slideLayout" Target="../slideLayouts/slideLayout36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34" Type="http://schemas.openxmlformats.org/officeDocument/2006/relationships/theme" Target="../theme/theme19.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image" Target="../media/image9.png"/><Relationship Id="rId8" Type="http://schemas.openxmlformats.org/officeDocument/2006/relationships/slideLayout" Target="../slideLayouts/slideLayout4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27.xml"/><Relationship Id="rId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theme" Target="../theme/theme8.xml"/><Relationship Id="rId5" Type="http://schemas.openxmlformats.org/officeDocument/2006/relationships/slideLayout" Target="../slideLayouts/slideLayout104.xml"/><Relationship Id="rId4"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theme" Target="../theme/theme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F8E11AB1-FDD8-7243-A612-2E7C65CD1C5B}"/>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7B2E2C8E-3F68-4645-A2FA-BE0363B6708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C9EDB6C-9B69-EB4F-B27C-51490CE1EF62}"/>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D7614F-EF26-3644-8F38-DA4E7224237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67C8EF-EAA7-DC47-ACEB-28B4BE3DE89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5408626-6C55-D845-AEAD-72AA2C56A58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BFF748-5A7A-5A43-9C34-6E60476F7E3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6695728-80D6-4B44-9267-86E5A7517C8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8547BD-2BE6-EE43-A9ED-8A79DD9927B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F23419B-ED6E-1D46-9CD5-59DD3C7203E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6E41B-9DA5-194E-9441-E169DEF6AF4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04203F-075B-294D-B2D6-9D5693A596C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7A06EA-148A-C446-9EBB-92435CF0D91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CAC004F-2A42-C048-93DC-98907042D49D}"/>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BFC86E-6FED-4648-A4AD-A75B5F3AA7D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FA8634-0610-BC42-A189-89887A16B7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22E086-A991-F64A-A735-7F225597A41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D33B1D-EC5D-5449-BAB5-CAB09313196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F47D29D-ACCD-C44C-96A1-1561C63438B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B82E978-82B3-4F4A-A68F-41EDCAFB9E9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871AF80-1D22-F942-86B1-AD4EAB2C02F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4E44602-5B10-F742-A948-3C34D977B10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376570-3F03-3842-A815-2912A84D7C8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121465-5CCF-A94A-BC5A-823B7684C3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FDF7B4-7C7C-D54A-A807-A38A5F55C67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4A67EBD-5DC9-F049-BD0B-260845557F01}"/>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B15D27-1C55-AC46-8693-C10E9AB8217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87DB47-4867-C545-B2B2-9D88692EFFA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3F93057-B5AD-7F4E-869B-F98D23329C1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431696-05CF-704F-A000-2082A1A3032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141A99-6C5C-3548-83F7-6AFC678CDEFF}"/>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9779EE-0746-CC43-8B95-B18C504DFC3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B85B3FE-D008-6C4F-AD43-B0C6063DE25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24E7F8B-C37F-2B46-84D1-01803A16A15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E05D3D4-F839-B449-BE40-A3260CD1B11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D9A41587-7106-9F4F-BB3D-E232483A3FF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E7F8CA18-09BF-DD4A-BC49-2E1039FC265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2426C2C5-60CC-3542-8620-AE2ECE8C62AC}"/>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02080524"/>
      </p:ext>
    </p:extLst>
  </p:cSld>
  <p:clrMap bg1="lt1" tx1="dk1" bg2="lt2" tx2="dk2" accent1="accent1" accent2="accent2" accent3="accent3" accent4="accent4" accent5="accent5" accent6="accent6" hlink="hlink" folHlink="folHlink"/>
  <p:sldLayoutIdLst>
    <p:sldLayoutId id="214748971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userDrawn="1">
          <p15:clr>
            <a:srgbClr val="C35EA4"/>
          </p15:clr>
        </p15:guide>
        <p15:guide id="32" pos="7313" userDrawn="1">
          <p15:clr>
            <a:srgbClr val="C35EA4"/>
          </p15:clr>
        </p15:guide>
        <p15:guide id="33" orient="horz" pos="369" userDrawn="1">
          <p15:clr>
            <a:srgbClr val="C35EA4"/>
          </p15:clr>
        </p15:guide>
        <p15:guide id="34" orient="horz" pos="3949" userDrawn="1">
          <p15:clr>
            <a:srgbClr val="C35EA4"/>
          </p15:clr>
        </p15:guide>
        <p15:guide id="35" orient="horz" pos="184" userDrawn="1">
          <p15:clr>
            <a:srgbClr val="A4A3A4"/>
          </p15:clr>
        </p15:guide>
        <p15:guide id="36" pos="185" userDrawn="1">
          <p15:clr>
            <a:srgbClr val="A4A3A4"/>
          </p15:clr>
        </p15:guide>
        <p15:guide id="37" orient="horz" pos="4135" userDrawn="1">
          <p15:clr>
            <a:srgbClr val="A4A3A4"/>
          </p15:clr>
        </p15:guide>
        <p15:guide id="38"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9157" r:id="rId1"/>
    <p:sldLayoutId id="2147489187" r:id="rId2"/>
    <p:sldLayoutId id="2147489165"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4089260979"/>
      </p:ext>
    </p:extLst>
  </p:cSld>
  <p:clrMap bg1="dk1" tx1="lt1" bg2="dk2" tx2="lt2" accent1="accent1" accent2="accent2" accent3="accent3" accent4="accent4" accent5="accent5" accent6="accent6" hlink="hlink" folHlink="folHlink"/>
  <p:sldLayoutIdLst>
    <p:sldLayoutId id="2147484207" r:id="rId1"/>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6" name="Footer Placeholder 14">
            <a:extLst>
              <a:ext uri="{FF2B5EF4-FFF2-40B4-BE49-F238E27FC236}">
                <a16:creationId xmlns:a16="http://schemas.microsoft.com/office/drawing/2014/main" id="{46EFC9A3-9597-468E-9686-D9B9DFDC6561}"/>
              </a:ext>
            </a:extLst>
          </p:cNvPr>
          <p:cNvSpPr>
            <a:spLocks noGrp="1"/>
          </p:cNvSpPr>
          <p:nvPr>
            <p:ph type="ftr" sz="quarter" idx="3"/>
          </p:nvPr>
        </p:nvSpPr>
        <p:spPr>
          <a:xfrm>
            <a:off x="5056518" y="6630074"/>
            <a:ext cx="4637809" cy="227927"/>
          </a:xfrm>
          <a:prstGeom prst="rect">
            <a:avLst/>
          </a:prstGeom>
        </p:spPr>
        <p:txBody>
          <a:bodyPr vert="horz" lIns="91440" tIns="45720" rIns="91440" bIns="45720" numCol="2" rtlCol="0" anchor="ctr"/>
          <a:lstStyle>
            <a:lvl1pPr algn="l">
              <a:defRPr sz="1176">
                <a:solidFill>
                  <a:schemeClr val="tx1">
                    <a:tint val="75000"/>
                  </a:schemeClr>
                </a:solidFill>
              </a:defRPr>
            </a:lvl1pPr>
          </a:lstStyle>
          <a:p>
            <a:pPr defTabSz="914262"/>
            <a:r>
              <a:rPr lang="en-US">
                <a:solidFill>
                  <a:srgbClr val="FFFFFF">
                    <a:lumMod val="65000"/>
                  </a:srgbClr>
                </a:solidFill>
              </a:rPr>
              <a:t>© Microsoft Corporation                                                                   			</a:t>
            </a:r>
          </a:p>
        </p:txBody>
      </p:sp>
    </p:spTree>
    <p:extLst>
      <p:ext uri="{BB962C8B-B14F-4D97-AF65-F5344CB8AC3E}">
        <p14:creationId xmlns:p14="http://schemas.microsoft.com/office/powerpoint/2010/main" val="3558955713"/>
      </p:ext>
    </p:extLst>
  </p:cSld>
  <p:clrMap bg1="lt1" tx1="dk1" bg2="lt2" tx2="dk2" accent1="accent1" accent2="accent2" accent3="accent3" accent4="accent4" accent5="accent5" accent6="accent6" hlink="hlink" folHlink="folHlink"/>
  <p:sldLayoutIdLst>
    <p:sldLayoutId id="2147484557" r:id="rId1"/>
    <p:sldLayoutId id="2147484649" r:id="rId2"/>
  </p:sldLayoutIdLst>
  <p:transition>
    <p:fade/>
  </p:transition>
  <p:hf sldNum="0" hdr="0" dt="0"/>
  <p:txStyles>
    <p:titleStyle>
      <a:lvl1pPr algn="l" defTabSz="91426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26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26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2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26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262"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654" indent="0" algn="l" defTabSz="91426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262"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77">
          <p15:clr>
            <a:srgbClr val="C35EA4"/>
          </p15:clr>
        </p15:guide>
        <p15:guide id="32" pos="1521">
          <p15:clr>
            <a:srgbClr val="C35EA4"/>
          </p15:clr>
        </p15:guide>
        <p15:guide id="33" pos="2610">
          <p15:clr>
            <a:srgbClr val="C35EA4"/>
          </p15:clr>
        </p15:guide>
        <p15:guide id="34" pos="2754">
          <p15:clr>
            <a:srgbClr val="C35EA4"/>
          </p15:clr>
        </p15:guide>
        <p15:guide id="35" pos="3844">
          <p15:clr>
            <a:srgbClr val="C35EA4"/>
          </p15:clr>
        </p15:guide>
        <p15:guide id="36" pos="3988">
          <p15:clr>
            <a:srgbClr val="C35EA4"/>
          </p15:clr>
        </p15:guide>
        <p15:guide id="37" pos="5078">
          <p15:clr>
            <a:srgbClr val="C35EA4"/>
          </p15:clr>
        </p15:guide>
        <p15:guide id="38" pos="5222">
          <p15:clr>
            <a:srgbClr val="C35EA4"/>
          </p15:clr>
        </p15:guide>
        <p15:guide id="39" pos="6311">
          <p15:clr>
            <a:srgbClr val="C35EA4"/>
          </p15:clr>
        </p15:guide>
        <p15:guide id="40" pos="6455">
          <p15:clr>
            <a:srgbClr val="C35EA4"/>
          </p15:clr>
        </p15:guide>
        <p15:guide id="41" pos="288">
          <p15:clr>
            <a:srgbClr val="F26B43"/>
          </p15:clr>
        </p15:guide>
        <p15:guide id="42" pos="7545">
          <p15:clr>
            <a:srgbClr val="F26B43"/>
          </p15:clr>
        </p15:guide>
        <p15:guide id="43" orient="horz" pos="763">
          <p15:clr>
            <a:srgbClr val="5ACBF0"/>
          </p15:clr>
        </p15:guide>
        <p15:guide id="44" orient="horz" pos="1351">
          <p15:clr>
            <a:srgbClr val="5ACBF0"/>
          </p15:clr>
        </p15:guide>
        <p15:guide id="45" orient="horz" pos="588">
          <p15:clr>
            <a:srgbClr val="5ACBF0"/>
          </p15:clr>
        </p15:guide>
        <p15:guide id="46" orient="horz" pos="1527">
          <p15:clr>
            <a:srgbClr val="5ACBF0"/>
          </p15:clr>
        </p15:guide>
        <p15:guide id="47" orient="horz" pos="2115">
          <p15:clr>
            <a:srgbClr val="5ACBF0"/>
          </p15:clr>
        </p15:guide>
        <p15:guide id="48" orient="horz" pos="2290">
          <p15:clr>
            <a:srgbClr val="5ACBF0"/>
          </p15:clr>
        </p15:guide>
        <p15:guide id="49" orient="horz" pos="288">
          <p15:clr>
            <a:srgbClr val="F26B43"/>
          </p15:clr>
        </p15:guide>
        <p15:guide id="50" orient="horz" pos="4117">
          <p15:clr>
            <a:srgbClr val="F26B43"/>
          </p15:clr>
        </p15:guide>
        <p15:guide id="51" orient="horz" pos="2879">
          <p15:clr>
            <a:srgbClr val="5ACBF0"/>
          </p15:clr>
        </p15:guide>
        <p15:guide id="52" orient="horz" pos="3054">
          <p15:clr>
            <a:srgbClr val="5ACBF0"/>
          </p15:clr>
        </p15:guide>
        <p15:guide id="53" orient="horz" pos="3642">
          <p15:clr>
            <a:srgbClr val="5ACBF0"/>
          </p15:clr>
        </p15:guide>
        <p15:guide id="54" orient="horz" pos="3817">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8296289"/>
      </p:ext>
    </p:extLst>
  </p:cSld>
  <p:clrMap bg1="dk1" tx1="lt1" bg2="dk2" tx2="lt2" accent1="accent1" accent2="accent2" accent3="accent3" accent4="accent4" accent5="accent5" accent6="accent6" hlink="hlink" folHlink="folHlink"/>
  <p:sldLayoutIdLst>
    <p:sldLayoutId id="2147489625" r:id="rId1"/>
    <p:sldLayoutId id="2147489626" r:id="rId2"/>
    <p:sldLayoutId id="2147489627" r:id="rId3"/>
    <p:sldLayoutId id="2147489628" r:id="rId4"/>
    <p:sldLayoutId id="2147489629" r:id="rId5"/>
    <p:sldLayoutId id="2147489630" r:id="rId6"/>
    <p:sldLayoutId id="2147489631" r:id="rId7"/>
    <p:sldLayoutId id="2147489632" r:id="rId8"/>
    <p:sldLayoutId id="2147489633" r:id="rId9"/>
    <p:sldLayoutId id="2147489634" r:id="rId10"/>
    <p:sldLayoutId id="2147489645" r:id="rId11"/>
    <p:sldLayoutId id="2147489635" r:id="rId12"/>
    <p:sldLayoutId id="2147489646" r:id="rId13"/>
    <p:sldLayoutId id="2147489647" r:id="rId14"/>
    <p:sldLayoutId id="2147489648" r:id="rId15"/>
    <p:sldLayoutId id="2147489649" r:id="rId16"/>
    <p:sldLayoutId id="2147489650" r:id="rId17"/>
    <p:sldLayoutId id="2147489651" r:id="rId18"/>
    <p:sldLayoutId id="2147489636" r:id="rId19"/>
    <p:sldLayoutId id="2147489637" r:id="rId20"/>
    <p:sldLayoutId id="2147489638" r:id="rId21"/>
    <p:sldLayoutId id="2147489639" r:id="rId22"/>
    <p:sldLayoutId id="2147489640" r:id="rId23"/>
    <p:sldLayoutId id="2147489641" r:id="rId24"/>
    <p:sldLayoutId id="2147489642" r:id="rId25"/>
    <p:sldLayoutId id="2147489643" r:id="rId26"/>
    <p:sldLayoutId id="2147489644" r:id="rId27"/>
    <p:sldLayoutId id="2147483709" r:id="rId28"/>
    <p:sldLayoutId id="2147483710" r:id="rId29"/>
    <p:sldLayoutId id="2147489658"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2872774"/>
      </p:ext>
    </p:extLst>
  </p:cSld>
  <p:clrMap bg1="lt1" tx1="dk1" bg2="lt2" tx2="dk2" accent1="accent1" accent2="accent2" accent3="accent3" accent4="accent4" accent5="accent5" accent6="accent6" hlink="hlink" folHlink="folHlink"/>
  <p:sldLayoutIdLst>
    <p:sldLayoutId id="2147489178" r:id="rId1"/>
    <p:sldLayoutId id="2147489689" r:id="rId2"/>
    <p:sldLayoutId id="2147489177" r:id="rId3"/>
    <p:sldLayoutId id="2147483863" r:id="rId4"/>
    <p:sldLayoutId id="2147489180" r:id="rId5"/>
    <p:sldLayoutId id="2147489181" r:id="rId6"/>
    <p:sldLayoutId id="2147489182" r:id="rId7"/>
    <p:sldLayoutId id="2147489183" r:id="rId8"/>
    <p:sldLayoutId id="2147483834" r:id="rId9"/>
    <p:sldLayoutId id="2147483864" r:id="rId10"/>
    <p:sldLayoutId id="2147489622" r:id="rId11"/>
    <p:sldLayoutId id="2147489166" r:id="rId12"/>
    <p:sldLayoutId id="2147489167" r:id="rId13"/>
    <p:sldLayoutId id="2147489168" r:id="rId14"/>
    <p:sldLayoutId id="2147489169" r:id="rId15"/>
    <p:sldLayoutId id="2147483842" r:id="rId16"/>
    <p:sldLayoutId id="2147489623" r:id="rId17"/>
    <p:sldLayoutId id="2147489188" r:id="rId18"/>
    <p:sldLayoutId id="2147489189" r:id="rId19"/>
    <p:sldLayoutId id="2147483843" r:id="rId20"/>
    <p:sldLayoutId id="2147483844" r:id="rId21"/>
    <p:sldLayoutId id="2147483845" r:id="rId22"/>
    <p:sldLayoutId id="2147489192" r:id="rId23"/>
    <p:sldLayoutId id="2147489193" r:id="rId24"/>
    <p:sldLayoutId id="2147483846" r:id="rId25"/>
    <p:sldLayoutId id="2147483847" r:id="rId26"/>
    <p:sldLayoutId id="2147489153" r:id="rId27"/>
    <p:sldLayoutId id="2147483849" r:id="rId28"/>
    <p:sldLayoutId id="2147489154" r:id="rId29"/>
    <p:sldLayoutId id="2147489155" r:id="rId30"/>
    <p:sldLayoutId id="2147483852" r:id="rId31"/>
    <p:sldLayoutId id="2147489156" r:id="rId32"/>
    <p:sldLayoutId id="2147489624" r:id="rId33"/>
    <p:sldLayoutId id="2147489201" r:id="rId34"/>
    <p:sldLayoutId id="2147489158" r:id="rId35"/>
    <p:sldLayoutId id="2147489159" r:id="rId36"/>
    <p:sldLayoutId id="2147489203" r:id="rId37"/>
    <p:sldLayoutId id="2147489204" r:id="rId38"/>
    <p:sldLayoutId id="2147489205" r:id="rId39"/>
    <p:sldLayoutId id="2147489160" r:id="rId40"/>
    <p:sldLayoutId id="2147489161" r:id="rId41"/>
    <p:sldLayoutId id="2147489206" r:id="rId42"/>
    <p:sldLayoutId id="2147489690" r:id="rId43"/>
    <p:sldLayoutId id="2147489691" r:id="rId44"/>
    <p:sldLayoutId id="2147483859" r:id="rId45"/>
    <p:sldLayoutId id="2147489162" r:id="rId46"/>
    <p:sldLayoutId id="2147489163" r:id="rId47"/>
    <p:sldLayoutId id="2147489164" r:id="rId48"/>
    <p:sldLayoutId id="2147489692" r:id="rId49"/>
    <p:sldLayoutId id="2147489175" r:id="rId50"/>
    <p:sldLayoutId id="2147489088" r:id="rId51"/>
    <p:sldLayoutId id="2147489179" r:id="rId52"/>
    <p:sldLayoutId id="2147489090" r:id="rId53"/>
    <p:sldLayoutId id="2147489091" r:id="rId54"/>
    <p:sldLayoutId id="2147489092" r:id="rId55"/>
    <p:sldLayoutId id="2147489094" r:id="rId56"/>
    <p:sldLayoutId id="2147489097" r:id="rId57"/>
    <p:sldLayoutId id="2147489098" r:id="rId58"/>
    <p:sldLayoutId id="2147489099" r:id="rId59"/>
    <p:sldLayoutId id="2147489100" r:id="rId60"/>
    <p:sldLayoutId id="2147489101" r:id="rId61"/>
    <p:sldLayoutId id="2147489102" r:id="rId62"/>
    <p:sldLayoutId id="2147489103" r:id="rId63"/>
    <p:sldLayoutId id="2147489104" r:id="rId64"/>
    <p:sldLayoutId id="2147489208"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600435416"/>
      </p:ext>
    </p:extLst>
  </p:cSld>
  <p:clrMap bg1="lt1" tx1="dk1" bg2="lt2" tx2="dk2" accent1="accent1" accent2="accent2" accent3="accent3" accent4="accent4" accent5="accent5" accent6="accent6" hlink="hlink" folHlink="folHlink"/>
  <p:sldLayoutIdLst>
    <p:sldLayoutId id="2147489694" r:id="rId1"/>
    <p:sldLayoutId id="2147489695" r:id="rId2"/>
    <p:sldLayoutId id="2147489696" r:id="rId3"/>
    <p:sldLayoutId id="2147489697" r:id="rId4"/>
    <p:sldLayoutId id="2147489698" r:id="rId5"/>
    <p:sldLayoutId id="2147489699" r:id="rId6"/>
    <p:sldLayoutId id="2147489700" r:id="rId7"/>
    <p:sldLayoutId id="2147489701" r:id="rId8"/>
    <p:sldLayoutId id="2147489702" r:id="rId9"/>
    <p:sldLayoutId id="2147489703" r:id="rId10"/>
    <p:sldLayoutId id="2147489704" r:id="rId11"/>
    <p:sldLayoutId id="2147489705" r:id="rId12"/>
    <p:sldLayoutId id="2147489706" r:id="rId13"/>
    <p:sldLayoutId id="2147489707" r:id="rId14"/>
    <p:sldLayoutId id="2147489708" r:id="rId15"/>
    <p:sldLayoutId id="2147489709" r:id="rId16"/>
    <p:sldLayoutId id="2147489710" r:id="rId17"/>
    <p:sldLayoutId id="2147489711" r:id="rId18"/>
    <p:sldLayoutId id="2147489712" r:id="rId19"/>
    <p:sldLayoutId id="2147489713" r:id="rId20"/>
    <p:sldLayoutId id="2147489714" r:id="rId21"/>
    <p:sldLayoutId id="2147489715" r:id="rId22"/>
    <p:sldLayoutId id="2147483683" r:id="rId23"/>
    <p:sldLayoutId id="2147489716" r:id="rId24"/>
    <p:sldLayoutId id="2147483685" r:id="rId25"/>
    <p:sldLayoutId id="2147483686" r:id="rId26"/>
    <p:sldLayoutId id="2147483687" r:id="rId27"/>
    <p:sldLayoutId id="2147483872"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875" r:id="rId40"/>
    <p:sldLayoutId id="2147483884" r:id="rId41"/>
    <p:sldLayoutId id="2147483885" r:id="rId42"/>
    <p:sldLayoutId id="2147483886" r:id="rId43"/>
    <p:sldLayoutId id="2147483703" r:id="rId44"/>
    <p:sldLayoutId id="2147483704" r:id="rId45"/>
    <p:sldLayoutId id="2147483705" r:id="rId46"/>
    <p:sldLayoutId id="2147483706" r:id="rId47"/>
    <p:sldLayoutId id="2147483707" r:id="rId48"/>
    <p:sldLayoutId id="2147483708" r:id="rId49"/>
    <p:sldLayoutId id="2147485718" r:id="rId50"/>
    <p:sldLayoutId id="2147485719"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891" r:id="rId83"/>
    <p:sldLayoutId id="2147483903" r:id="rId84"/>
    <p:sldLayoutId id="2147483902" r:id="rId85"/>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7719641"/>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515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418048"/>
      </p:ext>
    </p:extLst>
  </p:cSld>
  <p:clrMap bg1="lt1" tx1="dk1" bg2="lt2" tx2="dk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 id="2147484872" r:id="rId19"/>
    <p:sldLayoutId id="2147484873" r:id="rId20"/>
    <p:sldLayoutId id="2147484874" r:id="rId21"/>
    <p:sldLayoutId id="2147484898" r:id="rId22"/>
    <p:sldLayoutId id="2147484899" r:id="rId23"/>
    <p:sldLayoutId id="2147484900" r:id="rId24"/>
    <p:sldLayoutId id="2147484939" r:id="rId25"/>
    <p:sldLayoutId id="2147484940" r:id="rId26"/>
    <p:sldLayoutId id="2147484879" r:id="rId27"/>
    <p:sldLayoutId id="2147484880" r:id="rId28"/>
    <p:sldLayoutId id="2147484941" r:id="rId29"/>
    <p:sldLayoutId id="2147489719" r:id="rId30"/>
    <p:sldLayoutId id="2147489720" r:id="rId31"/>
    <p:sldLayoutId id="2147489721" r:id="rId3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40644114"/>
      </p:ext>
    </p:extLst>
  </p:cSld>
  <p:clrMap bg1="lt1" tx1="dk1" bg2="lt2" tx2="dk2" accent1="accent1" accent2="accent2" accent3="accent3" accent4="accent4" accent5="accent5" accent6="accent6" hlink="hlink" folHlink="folHlink"/>
  <p:sldLayoutIdLst>
    <p:sldLayoutId id="2147489723" r:id="rId1"/>
    <p:sldLayoutId id="2147489724" r:id="rId2"/>
    <p:sldLayoutId id="2147489725" r:id="rId3"/>
    <p:sldLayoutId id="2147489726" r:id="rId4"/>
    <p:sldLayoutId id="2147489727" r:id="rId5"/>
    <p:sldLayoutId id="2147489728" r:id="rId6"/>
    <p:sldLayoutId id="2147489729" r:id="rId7"/>
    <p:sldLayoutId id="2147489730" r:id="rId8"/>
    <p:sldLayoutId id="2147489731" r:id="rId9"/>
    <p:sldLayoutId id="2147489732" r:id="rId10"/>
    <p:sldLayoutId id="2147489733" r:id="rId11"/>
    <p:sldLayoutId id="2147489734" r:id="rId12"/>
    <p:sldLayoutId id="2147489735" r:id="rId13"/>
    <p:sldLayoutId id="2147489736" r:id="rId14"/>
    <p:sldLayoutId id="2147489737" r:id="rId15"/>
    <p:sldLayoutId id="2147489738" r:id="rId16"/>
    <p:sldLayoutId id="2147489739" r:id="rId17"/>
    <p:sldLayoutId id="2147489740" r:id="rId18"/>
    <p:sldLayoutId id="2147489741" r:id="rId19"/>
    <p:sldLayoutId id="2147489742" r:id="rId20"/>
    <p:sldLayoutId id="2147489743" r:id="rId21"/>
    <p:sldLayoutId id="2147489744" r:id="rId22"/>
    <p:sldLayoutId id="2147489745" r:id="rId23"/>
    <p:sldLayoutId id="2147489746" r:id="rId24"/>
    <p:sldLayoutId id="2147489747" r:id="rId25"/>
    <p:sldLayoutId id="2147489748" r:id="rId26"/>
    <p:sldLayoutId id="2147489749" r:id="rId27"/>
    <p:sldLayoutId id="2147489750" r:id="rId28"/>
    <p:sldLayoutId id="2147489751" r:id="rId29"/>
    <p:sldLayoutId id="2147489752" r:id="rId30"/>
    <p:sldLayoutId id="2147489753" r:id="rId31"/>
    <p:sldLayoutId id="2147489754" r:id="rId32"/>
    <p:sldLayoutId id="2147489755"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57936301"/>
      </p:ext>
    </p:extLst>
  </p:cSld>
  <p:clrMap bg1="dk1" tx1="lt1" bg2="dk2" tx2="lt2" accent1="accent1" accent2="accent2" accent3="accent3" accent4="accent4" accent5="accent5" accent6="accent6" hlink="hlink" folHlink="folHlink"/>
  <p:sldLayoutIdLst>
    <p:sldLayoutId id="2147489290" r:id="rId1"/>
    <p:sldLayoutId id="2147489367" r:id="rId2"/>
    <p:sldLayoutId id="2147489377" r:id="rId3"/>
    <p:sldLayoutId id="2147489372" r:id="rId4"/>
    <p:sldLayoutId id="2147489358" r:id="rId5"/>
    <p:sldLayoutId id="2147489363" r:id="rId6"/>
    <p:sldLayoutId id="2147489365" r:id="rId7"/>
    <p:sldLayoutId id="2147489359" r:id="rId8"/>
    <p:sldLayoutId id="2147489362" r:id="rId9"/>
    <p:sldLayoutId id="2147486296" r:id="rId10"/>
    <p:sldLayoutId id="2147489351" r:id="rId11"/>
    <p:sldLayoutId id="2147489352" r:id="rId12"/>
    <p:sldLayoutId id="2147489370" r:id="rId13"/>
    <p:sldLayoutId id="2147489354" r:id="rId14"/>
    <p:sldLayoutId id="2147486301" r:id="rId15"/>
    <p:sldLayoutId id="2147489300" r:id="rId16"/>
    <p:sldLayoutId id="2147486303" r:id="rId17"/>
    <p:sldLayoutId id="2147489302" r:id="rId18"/>
    <p:sldLayoutId id="2147489303" r:id="rId19"/>
    <p:sldLayoutId id="2147489373" r:id="rId20"/>
    <p:sldLayoutId id="2147489357" r:id="rId21"/>
    <p:sldLayoutId id="2147489356" r:id="rId22"/>
    <p:sldLayoutId id="2147489374" r:id="rId23"/>
    <p:sldLayoutId id="2147489369" r:id="rId24"/>
    <p:sldLayoutId id="2147489366"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58092636"/>
      </p:ext>
    </p:extLst>
  </p:cSld>
  <p:clrMap bg1="lt1" tx1="dk1" bg2="lt2" tx2="dk2" accent1="accent1" accent2="accent2" accent3="accent3" accent4="accent4" accent5="accent5" accent6="accent6" hlink="hlink" folHlink="folHlink"/>
  <p:sldLayoutIdLst>
    <p:sldLayoutId id="2147483804" r:id="rId1"/>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
        <p:nvSpPr>
          <p:cNvPr id="6" name="Footer Placeholder 14">
            <a:extLst>
              <a:ext uri="{FF2B5EF4-FFF2-40B4-BE49-F238E27FC236}">
                <a16:creationId xmlns:a16="http://schemas.microsoft.com/office/drawing/2014/main" id="{46EFC9A3-9597-468E-9686-D9B9DFDC6561}"/>
              </a:ext>
            </a:extLst>
          </p:cNvPr>
          <p:cNvSpPr>
            <a:spLocks noGrp="1"/>
          </p:cNvSpPr>
          <p:nvPr>
            <p:ph type="ftr" sz="quarter" idx="3"/>
          </p:nvPr>
        </p:nvSpPr>
        <p:spPr>
          <a:xfrm>
            <a:off x="5056517" y="6630073"/>
            <a:ext cx="4637809" cy="227927"/>
          </a:xfrm>
          <a:prstGeom prst="rect">
            <a:avLst/>
          </a:prstGeom>
        </p:spPr>
        <p:txBody>
          <a:bodyPr vert="horz" lIns="91440" tIns="45720" rIns="91440" bIns="45720" numCol="2" rtlCol="0" anchor="ctr"/>
          <a:lstStyle>
            <a:lvl1pPr algn="l">
              <a:defRPr sz="1176">
                <a:solidFill>
                  <a:schemeClr val="tx1">
                    <a:tint val="75000"/>
                  </a:schemeClr>
                </a:solidFill>
              </a:defRPr>
            </a:lvl1pPr>
          </a:lstStyle>
          <a:p>
            <a:pPr defTabSz="914192"/>
            <a:r>
              <a:rPr lang="en-US">
                <a:solidFill>
                  <a:srgbClr val="FFFFFF">
                    <a:lumMod val="65000"/>
                  </a:srgbClr>
                </a:solidFill>
              </a:rPr>
              <a:t>© Microsoft Corporation                                                                   			</a:t>
            </a:r>
          </a:p>
        </p:txBody>
      </p:sp>
    </p:spTree>
    <p:extLst>
      <p:ext uri="{BB962C8B-B14F-4D97-AF65-F5344CB8AC3E}">
        <p14:creationId xmlns:p14="http://schemas.microsoft.com/office/powerpoint/2010/main" val="1705090484"/>
      </p:ext>
    </p:extLst>
  </p:cSld>
  <p:clrMap bg1="lt1" tx1="dk1" bg2="lt2" tx2="dk2" accent1="accent1" accent2="accent2" accent3="accent3" accent4="accent4" accent5="accent5" accent6="accent6" hlink="hlink" folHlink="folHlink"/>
  <p:sldLayoutIdLst>
    <p:sldLayoutId id="2147484375" r:id="rId1"/>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77">
          <p15:clr>
            <a:srgbClr val="C35EA4"/>
          </p15:clr>
        </p15:guide>
        <p15:guide id="32" pos="1521">
          <p15:clr>
            <a:srgbClr val="C35EA4"/>
          </p15:clr>
        </p15:guide>
        <p15:guide id="33" pos="2610">
          <p15:clr>
            <a:srgbClr val="C35EA4"/>
          </p15:clr>
        </p15:guide>
        <p15:guide id="34" pos="2754">
          <p15:clr>
            <a:srgbClr val="C35EA4"/>
          </p15:clr>
        </p15:guide>
        <p15:guide id="35" pos="3844">
          <p15:clr>
            <a:srgbClr val="C35EA4"/>
          </p15:clr>
        </p15:guide>
        <p15:guide id="36" pos="3988">
          <p15:clr>
            <a:srgbClr val="C35EA4"/>
          </p15:clr>
        </p15:guide>
        <p15:guide id="37" pos="5078">
          <p15:clr>
            <a:srgbClr val="C35EA4"/>
          </p15:clr>
        </p15:guide>
        <p15:guide id="38" pos="5222">
          <p15:clr>
            <a:srgbClr val="C35EA4"/>
          </p15:clr>
        </p15:guide>
        <p15:guide id="39" pos="6311">
          <p15:clr>
            <a:srgbClr val="C35EA4"/>
          </p15:clr>
        </p15:guide>
        <p15:guide id="40" pos="6455">
          <p15:clr>
            <a:srgbClr val="C35EA4"/>
          </p15:clr>
        </p15:guide>
        <p15:guide id="41" pos="288">
          <p15:clr>
            <a:srgbClr val="F26B43"/>
          </p15:clr>
        </p15:guide>
        <p15:guide id="42" pos="7545">
          <p15:clr>
            <a:srgbClr val="F26B43"/>
          </p15:clr>
        </p15:guide>
        <p15:guide id="43" orient="horz" pos="763">
          <p15:clr>
            <a:srgbClr val="5ACBF0"/>
          </p15:clr>
        </p15:guide>
        <p15:guide id="44" orient="horz" pos="1351">
          <p15:clr>
            <a:srgbClr val="5ACBF0"/>
          </p15:clr>
        </p15:guide>
        <p15:guide id="45" orient="horz" pos="588">
          <p15:clr>
            <a:srgbClr val="5ACBF0"/>
          </p15:clr>
        </p15:guide>
        <p15:guide id="46" orient="horz" pos="1527">
          <p15:clr>
            <a:srgbClr val="5ACBF0"/>
          </p15:clr>
        </p15:guide>
        <p15:guide id="47" orient="horz" pos="2115">
          <p15:clr>
            <a:srgbClr val="5ACBF0"/>
          </p15:clr>
        </p15:guide>
        <p15:guide id="48" orient="horz" pos="2290">
          <p15:clr>
            <a:srgbClr val="5ACBF0"/>
          </p15:clr>
        </p15:guide>
        <p15:guide id="49" orient="horz" pos="288">
          <p15:clr>
            <a:srgbClr val="F26B43"/>
          </p15:clr>
        </p15:guide>
        <p15:guide id="50" orient="horz" pos="4117">
          <p15:clr>
            <a:srgbClr val="F26B43"/>
          </p15:clr>
        </p15:guide>
        <p15:guide id="51" orient="horz" pos="2879">
          <p15:clr>
            <a:srgbClr val="5ACBF0"/>
          </p15:clr>
        </p15:guide>
        <p15:guide id="52" orient="horz" pos="3054">
          <p15:clr>
            <a:srgbClr val="5ACBF0"/>
          </p15:clr>
        </p15:guide>
        <p15:guide id="53" orient="horz" pos="3642">
          <p15:clr>
            <a:srgbClr val="5ACBF0"/>
          </p15:clr>
        </p15:guide>
        <p15:guide id="54" orient="horz" pos="381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231768" cy="2086555"/>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1926479692"/>
      </p:ext>
    </p:extLst>
  </p:cSld>
  <p:clrMap bg1="lt1" tx1="dk1" bg2="lt2" tx2="dk2" accent1="accent1" accent2="accent2" accent3="accent3" accent4="accent4" accent5="accent5" accent6="accent6" hlink="hlink" folHlink="folHlink"/>
  <p:sldLayoutIdLst>
    <p:sldLayoutId id="2147484596" r:id="rId1"/>
  </p:sldLayoutIdLst>
  <p:transition>
    <p:fade/>
  </p:transition>
  <p:hf hdr="0" dt="0"/>
  <p:txStyles>
    <p:titleStyle>
      <a:lvl1pPr algn="l" defTabSz="914414"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41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414"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414"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414"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414"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6035" indent="0" algn="l" defTabSz="91441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414"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9056" indent="-228605"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3" indent="-228605"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2" algn="l" defTabSz="914414" rtl="0" eaLnBrk="1" latinLnBrk="0" hangingPunct="1">
        <a:defRPr sz="1765" kern="1200">
          <a:solidFill>
            <a:schemeClr val="tx1"/>
          </a:solidFill>
          <a:latin typeface="+mn-lt"/>
          <a:ea typeface="+mn-ea"/>
          <a:cs typeface="+mn-cs"/>
        </a:defRPr>
      </a:lvl4pPr>
      <a:lvl5pPr marL="1828829" algn="l" defTabSz="914414" rtl="0" eaLnBrk="1" latinLnBrk="0" hangingPunct="1">
        <a:defRPr sz="1765" kern="1200">
          <a:solidFill>
            <a:schemeClr val="tx1"/>
          </a:solidFill>
          <a:latin typeface="+mn-lt"/>
          <a:ea typeface="+mn-ea"/>
          <a:cs typeface="+mn-cs"/>
        </a:defRPr>
      </a:lvl5pPr>
      <a:lvl6pPr marL="2286038" algn="l" defTabSz="914414" rtl="0" eaLnBrk="1" latinLnBrk="0" hangingPunct="1">
        <a:defRPr sz="1765" kern="1200">
          <a:solidFill>
            <a:schemeClr val="tx1"/>
          </a:solidFill>
          <a:latin typeface="+mn-lt"/>
          <a:ea typeface="+mn-ea"/>
          <a:cs typeface="+mn-cs"/>
        </a:defRPr>
      </a:lvl6pPr>
      <a:lvl7pPr marL="2743245" algn="l" defTabSz="914414" rtl="0" eaLnBrk="1" latinLnBrk="0" hangingPunct="1">
        <a:defRPr sz="1765" kern="1200">
          <a:solidFill>
            <a:schemeClr val="tx1"/>
          </a:solidFill>
          <a:latin typeface="+mn-lt"/>
          <a:ea typeface="+mn-ea"/>
          <a:cs typeface="+mn-cs"/>
        </a:defRPr>
      </a:lvl7pPr>
      <a:lvl8pPr marL="3200451" algn="l" defTabSz="914414" rtl="0" eaLnBrk="1" latinLnBrk="0" hangingPunct="1">
        <a:defRPr sz="1765" kern="1200">
          <a:solidFill>
            <a:schemeClr val="tx1"/>
          </a:solidFill>
          <a:latin typeface="+mn-lt"/>
          <a:ea typeface="+mn-ea"/>
          <a:cs typeface="+mn-cs"/>
        </a:defRPr>
      </a:lvl8pPr>
      <a:lvl9pPr marL="3657659"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2011948"/>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43" r:id="rId7"/>
    <p:sldLayoutId id="2147485113" r:id="rId8"/>
    <p:sldLayoutId id="2147485114" r:id="rId9"/>
    <p:sldLayoutId id="2147485144" r:id="rId10"/>
    <p:sldLayoutId id="2147485146" r:id="rId11"/>
    <p:sldLayoutId id="2147485115" r:id="rId12"/>
    <p:sldLayoutId id="2147485145" r:id="rId13"/>
    <p:sldLayoutId id="2147485116" r:id="rId14"/>
    <p:sldLayoutId id="2147485117" r:id="rId15"/>
    <p:sldLayoutId id="2147485118" r:id="rId16"/>
    <p:sldLayoutId id="2147485119" r:id="rId17"/>
    <p:sldLayoutId id="2147485120" r:id="rId18"/>
    <p:sldLayoutId id="2147485121" r:id="rId19"/>
    <p:sldLayoutId id="2147485122" r:id="rId20"/>
    <p:sldLayoutId id="2147485123" r:id="rId21"/>
    <p:sldLayoutId id="2147485124" r:id="rId22"/>
    <p:sldLayoutId id="2147485125" r:id="rId23"/>
    <p:sldLayoutId id="2147485126" r:id="rId24"/>
    <p:sldLayoutId id="2147485127" r:id="rId25"/>
    <p:sldLayoutId id="2147485128" r:id="rId26"/>
    <p:sldLayoutId id="2147485129" r:id="rId27"/>
    <p:sldLayoutId id="2147485130" r:id="rId28"/>
    <p:sldLayoutId id="2147485131" r:id="rId29"/>
    <p:sldLayoutId id="2147485132" r:id="rId30"/>
    <p:sldLayoutId id="2147485133" r:id="rId31"/>
    <p:sldLayoutId id="2147485134" r:id="rId32"/>
    <p:sldLayoutId id="2147485135" r:id="rId33"/>
    <p:sldLayoutId id="2147485136" r:id="rId34"/>
    <p:sldLayoutId id="2147485137" r:id="rId35"/>
    <p:sldLayoutId id="2147485138" r:id="rId36"/>
    <p:sldLayoutId id="214748514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85861144"/>
      </p:ext>
    </p:extLst>
  </p:cSld>
  <p:clrMap bg1="dk1" tx1="lt1" bg2="dk2" tx2="lt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alpha val="38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303264"/>
            <a:ext cx="11653523" cy="884357"/>
          </a:xfrm>
          <a:prstGeom prst="rect">
            <a:avLst/>
          </a:prstGeom>
        </p:spPr>
        <p:txBody>
          <a:bodyPr vert="horz" wrap="square" lIns="91440" tIns="91440" rIns="91440" bIns="91440" rtlCol="0" anchor="t">
            <a:noAutofit/>
          </a:bodyPr>
          <a:lstStyle/>
          <a:p>
            <a:r>
              <a:rPr lang="en-US" dirty="0"/>
              <a:t>Click to edit Master title style</a:t>
            </a:r>
          </a:p>
        </p:txBody>
      </p:sp>
      <p:sp>
        <p:nvSpPr>
          <p:cNvPr id="3" name="Text Placeholder 2"/>
          <p:cNvSpPr>
            <a:spLocks noGrp="1"/>
          </p:cNvSpPr>
          <p:nvPr>
            <p:ph type="body" idx="1"/>
          </p:nvPr>
        </p:nvSpPr>
        <p:spPr>
          <a:xfrm>
            <a:off x="269239" y="1187621"/>
            <a:ext cx="11653523" cy="2372598"/>
          </a:xfrm>
          <a:prstGeom prst="rect">
            <a:avLst/>
          </a:prstGeom>
        </p:spPr>
        <p:txBody>
          <a:bodyPr vert="horz" wrap="square"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651529"/>
      </p:ext>
    </p:extLst>
  </p:cSld>
  <p:clrMap bg1="lt1" tx1="dk1" bg2="lt2" tx2="dk2" accent1="accent1" accent2="accent2" accent3="accent3" accent4="accent4" accent5="accent5" accent6="accent6" hlink="hlink" folHlink="folHlink"/>
  <p:sldLayoutIdLst>
    <p:sldLayoutId id="2147489612" r:id="rId1"/>
    <p:sldLayoutId id="2147489613" r:id="rId2"/>
    <p:sldLayoutId id="2147489614" r:id="rId3"/>
    <p:sldLayoutId id="2147489615" r:id="rId4"/>
    <p:sldLayoutId id="2147489616" r:id="rId5"/>
  </p:sldLayoutIdLst>
  <p:transition>
    <p:fade/>
  </p:transition>
  <p:txStyles>
    <p:titleStyle>
      <a:lvl1pPr algn="l" defTabSz="914198" rtl="0" eaLnBrk="1" latinLnBrk="0" hangingPunct="1">
        <a:lnSpc>
          <a:spcPct val="90000"/>
        </a:lnSpc>
        <a:spcBef>
          <a:spcPct val="0"/>
        </a:spcBef>
        <a:buNone/>
        <a:defRPr lang="en-US" sz="4411"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13" indent="-346013" algn="l" defTabSz="914198" rtl="0" eaLnBrk="1" latinLnBrk="0" hangingPunct="1">
        <a:lnSpc>
          <a:spcPct val="10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125" indent="-284113" algn="l" defTabSz="914198" rtl="0" eaLnBrk="1" latinLnBrk="0" hangingPunct="1">
        <a:lnSpc>
          <a:spcPct val="100000"/>
        </a:lnSpc>
        <a:spcBef>
          <a:spcPct val="20000"/>
        </a:spcBef>
        <a:buSzPct val="90000"/>
        <a:buFont typeface="Arial" pitchFamily="34" charset="0"/>
        <a:buChar char="•"/>
        <a:tabLst>
          <a:tab pos="630125"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236" indent="-284113" algn="l" defTabSz="914198" rtl="0" eaLnBrk="1" latinLnBrk="0" hangingPunct="1">
        <a:lnSpc>
          <a:spcPct val="10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458" indent="-223797" algn="l" defTabSz="914198" rtl="0" eaLnBrk="1" latinLnBrk="0" hangingPunct="1">
        <a:lnSpc>
          <a:spcPct val="100000"/>
        </a:lnSpc>
        <a:spcBef>
          <a:spcPct val="20000"/>
        </a:spcBef>
        <a:buSzPct val="90000"/>
        <a:buFont typeface="Arial" pitchFamily="34" charset="0"/>
        <a:buChar char="•"/>
        <a:tabLst>
          <a:tab pos="91423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05" indent="-230147" algn="l" defTabSz="914198" rtl="0" eaLnBrk="1" latinLnBrk="0" hangingPunct="1">
        <a:lnSpc>
          <a:spcPct val="10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47" indent="-228550" algn="l" defTabSz="9141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5" indent="-228550" algn="l" defTabSz="9141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5" indent="-228550" algn="l" defTabSz="9141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8" rtl="0" eaLnBrk="1" latinLnBrk="0" hangingPunct="1">
        <a:defRPr sz="1800" kern="1200">
          <a:solidFill>
            <a:schemeClr val="tx1"/>
          </a:solidFill>
          <a:latin typeface="+mn-lt"/>
          <a:ea typeface="+mn-ea"/>
          <a:cs typeface="+mn-cs"/>
        </a:defRPr>
      </a:lvl1pPr>
      <a:lvl2pPr marL="457100" algn="l" defTabSz="914198" rtl="0" eaLnBrk="1" latinLnBrk="0" hangingPunct="1">
        <a:defRPr sz="1800" kern="1200">
          <a:solidFill>
            <a:schemeClr val="tx1"/>
          </a:solidFill>
          <a:latin typeface="+mn-lt"/>
          <a:ea typeface="+mn-ea"/>
          <a:cs typeface="+mn-cs"/>
        </a:defRPr>
      </a:lvl2pPr>
      <a:lvl3pPr marL="914198" algn="l" defTabSz="914198" rtl="0" eaLnBrk="1" latinLnBrk="0" hangingPunct="1">
        <a:defRPr sz="1800" kern="1200">
          <a:solidFill>
            <a:schemeClr val="tx1"/>
          </a:solidFill>
          <a:latin typeface="+mn-lt"/>
          <a:ea typeface="+mn-ea"/>
          <a:cs typeface="+mn-cs"/>
        </a:defRPr>
      </a:lvl3pPr>
      <a:lvl4pPr marL="1371299" algn="l" defTabSz="914198" rtl="0" eaLnBrk="1" latinLnBrk="0" hangingPunct="1">
        <a:defRPr sz="1800" kern="1200">
          <a:solidFill>
            <a:schemeClr val="tx1"/>
          </a:solidFill>
          <a:latin typeface="+mn-lt"/>
          <a:ea typeface="+mn-ea"/>
          <a:cs typeface="+mn-cs"/>
        </a:defRPr>
      </a:lvl4pPr>
      <a:lvl5pPr marL="1828398" algn="l" defTabSz="914198" rtl="0" eaLnBrk="1" latinLnBrk="0" hangingPunct="1">
        <a:defRPr sz="1800" kern="1200">
          <a:solidFill>
            <a:schemeClr val="tx1"/>
          </a:solidFill>
          <a:latin typeface="+mn-lt"/>
          <a:ea typeface="+mn-ea"/>
          <a:cs typeface="+mn-cs"/>
        </a:defRPr>
      </a:lvl5pPr>
      <a:lvl6pPr marL="2285498" algn="l" defTabSz="914198" rtl="0" eaLnBrk="1" latinLnBrk="0" hangingPunct="1">
        <a:defRPr sz="1800" kern="1200">
          <a:solidFill>
            <a:schemeClr val="tx1"/>
          </a:solidFill>
          <a:latin typeface="+mn-lt"/>
          <a:ea typeface="+mn-ea"/>
          <a:cs typeface="+mn-cs"/>
        </a:defRPr>
      </a:lvl6pPr>
      <a:lvl7pPr marL="2742595" algn="l" defTabSz="914198" rtl="0" eaLnBrk="1" latinLnBrk="0" hangingPunct="1">
        <a:defRPr sz="1800" kern="1200">
          <a:solidFill>
            <a:schemeClr val="tx1"/>
          </a:solidFill>
          <a:latin typeface="+mn-lt"/>
          <a:ea typeface="+mn-ea"/>
          <a:cs typeface="+mn-cs"/>
        </a:defRPr>
      </a:lvl7pPr>
      <a:lvl8pPr marL="3199695" algn="l" defTabSz="914198" rtl="0" eaLnBrk="1" latinLnBrk="0" hangingPunct="1">
        <a:defRPr sz="1800" kern="1200">
          <a:solidFill>
            <a:schemeClr val="tx1"/>
          </a:solidFill>
          <a:latin typeface="+mn-lt"/>
          <a:ea typeface="+mn-ea"/>
          <a:cs typeface="+mn-cs"/>
        </a:defRPr>
      </a:lvl8pPr>
      <a:lvl9pPr marL="3656794" algn="l" defTabSz="91419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173">
          <p15:clr>
            <a:srgbClr val="F26B43"/>
          </p15:clr>
        </p15:guide>
        <p15:guide id="3" pos="7661">
          <p15:clr>
            <a:srgbClr val="F26B43"/>
          </p15:clr>
        </p15:guide>
        <p15:guide id="4" orient="horz" pos="4219">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205">
          <p15:clr>
            <a:srgbClr val="F26B43"/>
          </p15:clr>
        </p15:guide>
        <p15:guide id="12" pos="4781">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8660209"/>
      </p:ext>
    </p:extLst>
  </p:cSld>
  <p:clrMap bg1="lt1" tx1="dk1" bg2="lt2" tx2="dk2" accent1="accent1" accent2="accent2" accent3="accent3" accent4="accent4" accent5="accent5" accent6="accent6" hlink="hlink" folHlink="folHlink"/>
  <p:sldLayoutIdLst>
    <p:sldLayoutId id="2147483702" r:id="rId1"/>
    <p:sldLayoutId id="2147489652" r:id="rId2"/>
    <p:sldLayoutId id="2147489653" r:id="rId3"/>
    <p:sldLayoutId id="2147489654" r:id="rId4"/>
    <p:sldLayoutId id="2147489655" r:id="rId5"/>
    <p:sldLayoutId id="2147489656" r:id="rId6"/>
    <p:sldLayoutId id="2147489657" r:id="rId7"/>
    <p:sldLayoutId id="2147489618" r:id="rId8"/>
    <p:sldLayoutId id="2147489619" r:id="rId9"/>
    <p:sldLayoutId id="2147489620" r:id="rId10"/>
    <p:sldLayoutId id="2147489659" r:id="rId11"/>
    <p:sldLayoutId id="2147489660" r:id="rId12"/>
    <p:sldLayoutId id="2147489661" r:id="rId13"/>
    <p:sldLayoutId id="2147489662" r:id="rId14"/>
    <p:sldLayoutId id="2147489663" r:id="rId15"/>
    <p:sldLayoutId id="2147489664" r:id="rId16"/>
    <p:sldLayoutId id="2147489665" r:id="rId17"/>
    <p:sldLayoutId id="2147489666" r:id="rId18"/>
    <p:sldLayoutId id="2147489667" r:id="rId19"/>
    <p:sldLayoutId id="2147489668" r:id="rId20"/>
    <p:sldLayoutId id="2147489669" r:id="rId21"/>
    <p:sldLayoutId id="2147489670" r:id="rId22"/>
    <p:sldLayoutId id="2147489671" r:id="rId23"/>
    <p:sldLayoutId id="2147489672" r:id="rId24"/>
    <p:sldLayoutId id="2147489673" r:id="rId25"/>
    <p:sldLayoutId id="2147489674" r:id="rId26"/>
    <p:sldLayoutId id="2147489675" r:id="rId27"/>
    <p:sldLayoutId id="2147489676" r:id="rId28"/>
    <p:sldLayoutId id="2147489677" r:id="rId29"/>
    <p:sldLayoutId id="2147489678" r:id="rId30"/>
    <p:sldLayoutId id="2147489679" r:id="rId31"/>
    <p:sldLayoutId id="2147489680" r:id="rId32"/>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21.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321.xml"/></Relationships>
</file>

<file path=ppt/slides/_rels/slide13.xml.rels><?xml version="1.0" encoding="UTF-8" standalone="yes"?>
<Relationships xmlns="http://schemas.openxmlformats.org/package/2006/relationships"><Relationship Id="rId8" Type="http://schemas.openxmlformats.org/officeDocument/2006/relationships/image" Target="../media/image109.jpg"/><Relationship Id="rId3" Type="http://schemas.openxmlformats.org/officeDocument/2006/relationships/image" Target="../media/image104.jpg"/><Relationship Id="rId7" Type="http://schemas.openxmlformats.org/officeDocument/2006/relationships/image" Target="../media/image108.jp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07.png"/><Relationship Id="rId5" Type="http://schemas.openxmlformats.org/officeDocument/2006/relationships/image" Target="../media/image106.jpg"/><Relationship Id="rId4" Type="http://schemas.openxmlformats.org/officeDocument/2006/relationships/image" Target="../media/image105.gif"/><Relationship Id="rId9" Type="http://schemas.openxmlformats.org/officeDocument/2006/relationships/image" Target="../media/image110.jpg"/></Relationships>
</file>

<file path=ppt/slides/_rels/slide1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1.png"/><Relationship Id="rId1" Type="http://schemas.openxmlformats.org/officeDocument/2006/relationships/slideLayout" Target="../slideLayouts/slideLayout321.xml"/></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gif"/><Relationship Id="rId7" Type="http://schemas.openxmlformats.org/officeDocument/2006/relationships/image" Target="../media/image124.pn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7.pn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26.png"/><Relationship Id="rId5" Type="http://schemas.openxmlformats.org/officeDocument/2006/relationships/image" Target="../media/image107.png"/><Relationship Id="rId4" Type="http://schemas.openxmlformats.org/officeDocument/2006/relationships/image" Target="../media/image125.jp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3.png"/><Relationship Id="rId1" Type="http://schemas.openxmlformats.org/officeDocument/2006/relationships/slideLayout" Target="../slideLayouts/slideLayout3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9.png"/><Relationship Id="rId1" Type="http://schemas.openxmlformats.org/officeDocument/2006/relationships/slideLayout" Target="../slideLayouts/slideLayout3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8.pn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14.png"/><Relationship Id="rId5" Type="http://schemas.openxmlformats.org/officeDocument/2006/relationships/image" Target="../media/image124.pn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2.png"/><Relationship Id="rId1" Type="http://schemas.openxmlformats.org/officeDocument/2006/relationships/slideLayout" Target="../slideLayouts/slideLayout321.xml"/></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14.png"/><Relationship Id="rId7" Type="http://schemas.openxmlformats.org/officeDocument/2006/relationships/image" Target="../media/image120.jpg"/><Relationship Id="rId2" Type="http://schemas.openxmlformats.org/officeDocument/2006/relationships/image" Target="../media/image80.png"/><Relationship Id="rId1" Type="http://schemas.openxmlformats.org/officeDocument/2006/relationships/slideLayout" Target="../slideLayouts/slideLayout298.xml"/><Relationship Id="rId6" Type="http://schemas.openxmlformats.org/officeDocument/2006/relationships/image" Target="../media/image115.png"/><Relationship Id="rId5" Type="http://schemas.openxmlformats.org/officeDocument/2006/relationships/image" Target="../media/image128.png"/><Relationship Id="rId4" Type="http://schemas.openxmlformats.org/officeDocument/2006/relationships/image" Target="../media/image111.png"/><Relationship Id="rId9"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0.png"/><Relationship Id="rId2" Type="http://schemas.openxmlformats.org/officeDocument/2006/relationships/diagramData" Target="../diagrams/data3.xml"/><Relationship Id="rId1" Type="http://schemas.openxmlformats.org/officeDocument/2006/relationships/slideLayout" Target="../slideLayouts/slideLayout29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1.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1.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69.png"/><Relationship Id="rId1" Type="http://schemas.openxmlformats.org/officeDocument/2006/relationships/slideLayout" Target="../slideLayouts/slideLayout321.xml"/></Relationships>
</file>

<file path=ppt/slides/_rels/slide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1.xml"/></Relationships>
</file>

<file path=ppt/slides/_rels/slide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321.xml"/><Relationship Id="rId6" Type="http://schemas.openxmlformats.org/officeDocument/2006/relationships/image" Target="../media/image85.png"/><Relationship Id="rId5" Type="http://schemas.openxmlformats.org/officeDocument/2006/relationships/image" Target="../media/image84.svg"/><Relationship Id="rId10" Type="http://schemas.openxmlformats.org/officeDocument/2006/relationships/image" Target="../media/image69.png"/><Relationship Id="rId4" Type="http://schemas.openxmlformats.org/officeDocument/2006/relationships/image" Target="../media/image83.png"/><Relationship Id="rId9" Type="http://schemas.openxmlformats.org/officeDocument/2006/relationships/image" Target="../media/image88.sv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98.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customXml" Target="../ink/ink7.xml"/><Relationship Id="rId18" Type="http://schemas.openxmlformats.org/officeDocument/2006/relationships/image" Target="../media/image9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92.png"/><Relationship Id="rId2" Type="http://schemas.openxmlformats.org/officeDocument/2006/relationships/notesSlide" Target="../notesSlides/notesSlide3.xml"/><Relationship Id="rId16" Type="http://schemas.openxmlformats.org/officeDocument/2006/relationships/image" Target="../media/image96.png"/><Relationship Id="rId1" Type="http://schemas.openxmlformats.org/officeDocument/2006/relationships/slideLayout" Target="../slideLayouts/slideLayout61.xml"/><Relationship Id="rId6" Type="http://schemas.openxmlformats.org/officeDocument/2006/relationships/image" Target="../media/image9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image" Target="../media/image94.png"/><Relationship Id="rId19" Type="http://schemas.openxmlformats.org/officeDocument/2006/relationships/image" Target="../media/image80.png"/><Relationship Id="rId4" Type="http://schemas.openxmlformats.org/officeDocument/2006/relationships/image" Target="../media/image910.png"/><Relationship Id="rId9" Type="http://schemas.openxmlformats.org/officeDocument/2006/relationships/customXml" Target="../ink/ink4.xml"/><Relationship Id="rId1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image" Target="../media/image80.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2"/>
            </a:gs>
            <a:gs pos="7000">
              <a:schemeClr val="accent2"/>
            </a:gs>
            <a:gs pos="65000">
              <a:schemeClr val="accent2"/>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93658" y="2087715"/>
            <a:ext cx="6002342" cy="738909"/>
          </a:xfrm>
        </p:spPr>
        <p:txBody>
          <a:bodyPr/>
          <a:lstStyle/>
          <a:p>
            <a:r>
              <a:rPr lang="en-US" dirty="0">
                <a:solidFill>
                  <a:schemeClr val="tx1"/>
                </a:solidFill>
              </a:rPr>
              <a:t>RoboMate Cloud </a:t>
            </a:r>
            <a:r>
              <a:rPr lang="en-US" kern="1200" dirty="0">
                <a:solidFill>
                  <a:schemeClr val="tx1"/>
                </a:solidFill>
                <a:latin typeface="+mj-lt"/>
                <a:ea typeface="+mj-ea"/>
                <a:cs typeface="+mj-cs"/>
              </a:rPr>
              <a:t>Automation</a:t>
            </a:r>
            <a:r>
              <a:rPr lang="en-US" dirty="0">
                <a:solidFill>
                  <a:schemeClr val="tx1"/>
                </a:solidFill>
              </a:rPr>
              <a:t> </a:t>
            </a:r>
          </a:p>
        </p:txBody>
      </p:sp>
      <p:sp>
        <p:nvSpPr>
          <p:cNvPr id="3" name="TextBox 2">
            <a:extLst>
              <a:ext uri="{FF2B5EF4-FFF2-40B4-BE49-F238E27FC236}">
                <a16:creationId xmlns:a16="http://schemas.microsoft.com/office/drawing/2014/main" id="{88C322D4-013D-0234-9A09-8E00B7AB930A}"/>
              </a:ext>
            </a:extLst>
          </p:cNvPr>
          <p:cNvSpPr txBox="1"/>
          <p:nvPr/>
        </p:nvSpPr>
        <p:spPr>
          <a:xfrm>
            <a:off x="858534" y="3723600"/>
            <a:ext cx="342659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Developed  By : Marco Fekry</a:t>
            </a:r>
          </a:p>
        </p:txBody>
      </p:sp>
      <p:sp>
        <p:nvSpPr>
          <p:cNvPr id="2" name="Rectangle 1">
            <a:extLst>
              <a:ext uri="{FF2B5EF4-FFF2-40B4-BE49-F238E27FC236}">
                <a16:creationId xmlns:a16="http://schemas.microsoft.com/office/drawing/2014/main" id="{FF48DA5C-937C-51B7-3E2D-0584DADD08E9}"/>
              </a:ext>
            </a:extLst>
          </p:cNvPr>
          <p:cNvSpPr/>
          <p:nvPr/>
        </p:nvSpPr>
        <p:spPr bwMode="auto">
          <a:xfrm>
            <a:off x="489527" y="332509"/>
            <a:ext cx="1745673" cy="73890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logo with a cloud in the middle&#10;&#10;Description automatically generated">
            <a:extLst>
              <a:ext uri="{FF2B5EF4-FFF2-40B4-BE49-F238E27FC236}">
                <a16:creationId xmlns:a16="http://schemas.microsoft.com/office/drawing/2014/main" id="{190B87E4-6FEC-075C-1435-7606CEF34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363" y="112896"/>
            <a:ext cx="2820203" cy="2145947"/>
          </a:xfrm>
          <a:prstGeom prst="rect">
            <a:avLst/>
          </a:prstGeom>
        </p:spPr>
      </p:pic>
      <p:pic>
        <p:nvPicPr>
          <p:cNvPr id="9" name="Picture 8" descr="A blue and white logo&#10;&#10;Description automatically generated">
            <a:extLst>
              <a:ext uri="{FF2B5EF4-FFF2-40B4-BE49-F238E27FC236}">
                <a16:creationId xmlns:a16="http://schemas.microsoft.com/office/drawing/2014/main" id="{7BDBC702-F80C-A737-7EF2-877C61AFE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 y="5349425"/>
            <a:ext cx="1446595" cy="1474834"/>
          </a:xfrm>
          <a:prstGeom prst="rect">
            <a:avLst/>
          </a:prstGeom>
        </p:spPr>
      </p:pic>
      <p:pic>
        <p:nvPicPr>
          <p:cNvPr id="13" name="Picture 12" descr="A blue and white label with white stars and a white rectangle with black text&#10;&#10;Description automatically generated">
            <a:extLst>
              <a:ext uri="{FF2B5EF4-FFF2-40B4-BE49-F238E27FC236}">
                <a16:creationId xmlns:a16="http://schemas.microsoft.com/office/drawing/2014/main" id="{28734EEE-0DC8-2751-E96C-92610424C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1802" y="5364759"/>
            <a:ext cx="1400329" cy="1431802"/>
          </a:xfrm>
          <a:prstGeom prst="rect">
            <a:avLst/>
          </a:prstGeom>
        </p:spPr>
      </p:pic>
      <p:pic>
        <p:nvPicPr>
          <p:cNvPr id="15" name="Picture 14" descr="A blue and white logo&#10;&#10;Description automatically generated">
            <a:extLst>
              <a:ext uri="{FF2B5EF4-FFF2-40B4-BE49-F238E27FC236}">
                <a16:creationId xmlns:a16="http://schemas.microsoft.com/office/drawing/2014/main" id="{5FB00B77-AEB3-57AC-328F-B47F6F6161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8460" y="5333373"/>
            <a:ext cx="1434367" cy="1474834"/>
          </a:xfrm>
          <a:prstGeom prst="rect">
            <a:avLst/>
          </a:prstGeom>
        </p:spPr>
      </p:pic>
      <p:pic>
        <p:nvPicPr>
          <p:cNvPr id="17" name="Picture 16" descr="A blue and white logo&#10;&#10;Description automatically generated">
            <a:extLst>
              <a:ext uri="{FF2B5EF4-FFF2-40B4-BE49-F238E27FC236}">
                <a16:creationId xmlns:a16="http://schemas.microsoft.com/office/drawing/2014/main" id="{987B4CD1-60F3-43D7-E843-8DB578A44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7382" y="5292305"/>
            <a:ext cx="1434366" cy="1504256"/>
          </a:xfrm>
          <a:prstGeom prst="rect">
            <a:avLst/>
          </a:prstGeom>
        </p:spPr>
      </p:pic>
      <p:pic>
        <p:nvPicPr>
          <p:cNvPr id="19" name="Picture 18" descr="A blue and white logo&#10;&#10;Description automatically generated">
            <a:extLst>
              <a:ext uri="{FF2B5EF4-FFF2-40B4-BE49-F238E27FC236}">
                <a16:creationId xmlns:a16="http://schemas.microsoft.com/office/drawing/2014/main" id="{287D4090-BF7E-FD1A-7D4E-96A999A73C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90670" y="5310829"/>
            <a:ext cx="1553198" cy="1539662"/>
          </a:xfrm>
          <a:prstGeom prst="rect">
            <a:avLst/>
          </a:prstGeom>
        </p:spPr>
      </p:pic>
      <p:pic>
        <p:nvPicPr>
          <p:cNvPr id="21" name="Picture 20" descr="A blue and white sign with white text&#10;&#10;Description automatically generated">
            <a:extLst>
              <a:ext uri="{FF2B5EF4-FFF2-40B4-BE49-F238E27FC236}">
                <a16:creationId xmlns:a16="http://schemas.microsoft.com/office/drawing/2014/main" id="{C64EA9C4-C2FB-B505-41C1-8872E9E414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0867" y="5307805"/>
            <a:ext cx="1525969" cy="1525969"/>
          </a:xfrm>
          <a:prstGeom prst="rect">
            <a:avLst/>
          </a:prstGeom>
        </p:spPr>
      </p:pic>
      <p:pic>
        <p:nvPicPr>
          <p:cNvPr id="14" name="Picture 13" descr="A blue and white logo&#10;&#10;Description automatically generated">
            <a:extLst>
              <a:ext uri="{FF2B5EF4-FFF2-40B4-BE49-F238E27FC236}">
                <a16:creationId xmlns:a16="http://schemas.microsoft.com/office/drawing/2014/main" id="{DE7394A6-BC11-3BE4-6EAE-D7C332F023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9361" y="5343243"/>
            <a:ext cx="1422573" cy="1474834"/>
          </a:xfrm>
          <a:prstGeom prst="rect">
            <a:avLst/>
          </a:prstGeom>
        </p:spPr>
      </p:pic>
    </p:spTree>
    <p:extLst>
      <p:ext uri="{BB962C8B-B14F-4D97-AF65-F5344CB8AC3E}">
        <p14:creationId xmlns:p14="http://schemas.microsoft.com/office/powerpoint/2010/main" val="273468459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57705" y="188762"/>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Security Assessment Report</a:t>
            </a:r>
          </a:p>
        </p:txBody>
      </p:sp>
      <p:pic>
        <p:nvPicPr>
          <p:cNvPr id="9" name="Picture 8" descr="A blue and white logo&#10;&#10;Description automatically generated">
            <a:extLst>
              <a:ext uri="{FF2B5EF4-FFF2-40B4-BE49-F238E27FC236}">
                <a16:creationId xmlns:a16="http://schemas.microsoft.com/office/drawing/2014/main" id="{F903DA55-285F-0D91-EC00-2C12E17EE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9397" y="1"/>
            <a:ext cx="1294823" cy="789271"/>
          </a:xfrm>
          <a:prstGeom prst="rect">
            <a:avLst/>
          </a:prstGeom>
        </p:spPr>
      </p:pic>
      <p:pic>
        <p:nvPicPr>
          <p:cNvPr id="3" name="Picture 2">
            <a:extLst>
              <a:ext uri="{FF2B5EF4-FFF2-40B4-BE49-F238E27FC236}">
                <a16:creationId xmlns:a16="http://schemas.microsoft.com/office/drawing/2014/main" id="{FD4CFB3E-EF94-5CEE-EE3D-24722AD81958}"/>
              </a:ext>
            </a:extLst>
          </p:cNvPr>
          <p:cNvPicPr>
            <a:picLocks noChangeAspect="1"/>
          </p:cNvPicPr>
          <p:nvPr/>
        </p:nvPicPr>
        <p:blipFill>
          <a:blip r:embed="rId4"/>
          <a:stretch>
            <a:fillRect/>
          </a:stretch>
        </p:blipFill>
        <p:spPr>
          <a:xfrm>
            <a:off x="1620213" y="1164657"/>
            <a:ext cx="8563315" cy="5360202"/>
          </a:xfrm>
          <a:prstGeom prst="rect">
            <a:avLst/>
          </a:prstGeom>
        </p:spPr>
      </p:pic>
    </p:spTree>
    <p:extLst>
      <p:ext uri="{BB962C8B-B14F-4D97-AF65-F5344CB8AC3E}">
        <p14:creationId xmlns:p14="http://schemas.microsoft.com/office/powerpoint/2010/main" val="38326988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404261" y="1246785"/>
            <a:ext cx="10673314" cy="1214314"/>
          </a:xfrm>
        </p:spPr>
        <p:txBody>
          <a:bodyPr vert="horz" lIns="91440" tIns="45720" rIns="91440" bIns="45720" rtlCol="0" anchor="ctr">
            <a:normAutofit fontScale="90000"/>
          </a:bodyPr>
          <a:lstStyle/>
          <a:p>
            <a:pPr algn="ctr" defTabSz="914400"/>
            <a:r>
              <a:rPr lang="en-US" sz="7200" kern="1200" dirty="0">
                <a:solidFill>
                  <a:schemeClr val="tx1"/>
                </a:solidFill>
                <a:latin typeface="+mj-lt"/>
                <a:ea typeface="+mj-ea"/>
                <a:cs typeface="+mj-cs"/>
              </a:rPr>
              <a:t>RoboMate</a:t>
            </a:r>
            <a:r>
              <a:rPr lang="en-US" sz="7200" dirty="0">
                <a:solidFill>
                  <a:schemeClr val="tx1"/>
                </a:solidFill>
              </a:rPr>
              <a:t> Automation Offerings</a:t>
            </a:r>
            <a:endParaRPr lang="en-US" sz="7200" kern="1200" dirty="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3D0CAA7-2170-BC1F-5A11-8B6E15B97ED8}"/>
              </a:ext>
            </a:extLst>
          </p:cNvPr>
          <p:cNvSpPr txBox="1">
            <a:spLocks/>
          </p:cNvSpPr>
          <p:nvPr/>
        </p:nvSpPr>
        <p:spPr>
          <a:xfrm>
            <a:off x="-391427" y="4336962"/>
            <a:ext cx="4109987" cy="1299125"/>
          </a:xfrm>
          <a:prstGeom prst="rect">
            <a:avLst/>
          </a:prstGeom>
        </p:spPr>
        <p:txBody>
          <a:bodyPr vert="horz" lIns="91440" tIns="45720" rIns="91440" bIns="45720" rtlCol="0" anchor="ctr">
            <a:norm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algn="ctr" defTabSz="914400"/>
            <a:r>
              <a:rPr lang="en-US" sz="3200" dirty="0">
                <a:solidFill>
                  <a:schemeClr val="tx1"/>
                </a:solidFill>
              </a:rPr>
              <a:t>Create</a:t>
            </a:r>
          </a:p>
        </p:txBody>
      </p:sp>
      <p:pic>
        <p:nvPicPr>
          <p:cNvPr id="5" name="Picture 4">
            <a:extLst>
              <a:ext uri="{FF2B5EF4-FFF2-40B4-BE49-F238E27FC236}">
                <a16:creationId xmlns:a16="http://schemas.microsoft.com/office/drawing/2014/main" id="{D4021EAD-80AF-11E4-A39A-667C129DBD5B}"/>
              </a:ext>
            </a:extLst>
          </p:cNvPr>
          <p:cNvPicPr>
            <a:picLocks noChangeAspect="1"/>
          </p:cNvPicPr>
          <p:nvPr/>
        </p:nvPicPr>
        <p:blipFill>
          <a:blip r:embed="rId2"/>
          <a:stretch>
            <a:fillRect/>
          </a:stretch>
        </p:blipFill>
        <p:spPr>
          <a:xfrm>
            <a:off x="1038671" y="3572960"/>
            <a:ext cx="1386895" cy="1233094"/>
          </a:xfrm>
          <a:prstGeom prst="rect">
            <a:avLst/>
          </a:prstGeom>
        </p:spPr>
      </p:pic>
      <p:sp>
        <p:nvSpPr>
          <p:cNvPr id="6" name="Title 1">
            <a:extLst>
              <a:ext uri="{FF2B5EF4-FFF2-40B4-BE49-F238E27FC236}">
                <a16:creationId xmlns:a16="http://schemas.microsoft.com/office/drawing/2014/main" id="{0F50A920-6C37-7B6E-0314-A7E5E1B5B9E0}"/>
              </a:ext>
            </a:extLst>
          </p:cNvPr>
          <p:cNvSpPr txBox="1">
            <a:spLocks/>
          </p:cNvSpPr>
          <p:nvPr/>
        </p:nvSpPr>
        <p:spPr>
          <a:xfrm>
            <a:off x="2720528" y="4368219"/>
            <a:ext cx="4109987" cy="1299125"/>
          </a:xfrm>
          <a:prstGeom prst="rect">
            <a:avLst/>
          </a:prstGeom>
        </p:spPr>
        <p:txBody>
          <a:bodyPr vert="horz" lIns="91440" tIns="45720" rIns="91440" bIns="45720" rtlCol="0" anchor="ctr">
            <a:norm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algn="ctr" defTabSz="914400"/>
            <a:r>
              <a:rPr lang="en-US" sz="3200" dirty="0">
                <a:solidFill>
                  <a:schemeClr val="tx1"/>
                </a:solidFill>
              </a:rPr>
              <a:t>Update</a:t>
            </a:r>
          </a:p>
        </p:txBody>
      </p:sp>
      <p:sp>
        <p:nvSpPr>
          <p:cNvPr id="8" name="Title 1">
            <a:extLst>
              <a:ext uri="{FF2B5EF4-FFF2-40B4-BE49-F238E27FC236}">
                <a16:creationId xmlns:a16="http://schemas.microsoft.com/office/drawing/2014/main" id="{A5BD2C08-01B6-21C7-C2FE-553B4D3844A8}"/>
              </a:ext>
            </a:extLst>
          </p:cNvPr>
          <p:cNvSpPr txBox="1">
            <a:spLocks/>
          </p:cNvSpPr>
          <p:nvPr/>
        </p:nvSpPr>
        <p:spPr>
          <a:xfrm>
            <a:off x="5767154" y="4421984"/>
            <a:ext cx="4109987" cy="1299125"/>
          </a:xfrm>
          <a:prstGeom prst="rect">
            <a:avLst/>
          </a:prstGeom>
        </p:spPr>
        <p:txBody>
          <a:bodyPr vert="horz" lIns="91440" tIns="45720" rIns="91440" bIns="45720" rtlCol="0" anchor="ctr">
            <a:norm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algn="ctr" defTabSz="914400"/>
            <a:r>
              <a:rPr lang="en-US" sz="3200" dirty="0">
                <a:solidFill>
                  <a:schemeClr val="tx1"/>
                </a:solidFill>
              </a:rPr>
              <a:t>Delete</a:t>
            </a:r>
          </a:p>
        </p:txBody>
      </p:sp>
      <p:sp>
        <p:nvSpPr>
          <p:cNvPr id="10" name="Title 1">
            <a:extLst>
              <a:ext uri="{FF2B5EF4-FFF2-40B4-BE49-F238E27FC236}">
                <a16:creationId xmlns:a16="http://schemas.microsoft.com/office/drawing/2014/main" id="{15FE7CBF-2BF3-A046-27E9-9CDD13B3E723}"/>
              </a:ext>
            </a:extLst>
          </p:cNvPr>
          <p:cNvSpPr txBox="1">
            <a:spLocks/>
          </p:cNvSpPr>
          <p:nvPr/>
        </p:nvSpPr>
        <p:spPr>
          <a:xfrm>
            <a:off x="8481490" y="4460487"/>
            <a:ext cx="4109987" cy="1299125"/>
          </a:xfrm>
          <a:prstGeom prst="rect">
            <a:avLst/>
          </a:prstGeom>
        </p:spPr>
        <p:txBody>
          <a:bodyPr vert="horz" lIns="91440" tIns="45720" rIns="91440" bIns="45720" rtlCol="0" anchor="ctr">
            <a:normAutofit/>
          </a:bodyPr>
          <a:lstStyle>
            <a:lvl1pPr algn="l" defTabSz="911939" rtl="0" eaLnBrk="1" latinLnBrk="0" hangingPunct="1">
              <a:lnSpc>
                <a:spcPct val="90000"/>
              </a:lnSpc>
              <a:spcBef>
                <a:spcPct val="0"/>
              </a:spcBef>
              <a:buNone/>
              <a:defRPr sz="3600" kern="1200">
                <a:solidFill>
                  <a:schemeClr val="accent3"/>
                </a:solidFill>
                <a:latin typeface="+mj-lt"/>
                <a:ea typeface="+mj-ea"/>
                <a:cs typeface="+mj-cs"/>
              </a:defRPr>
            </a:lvl1pPr>
          </a:lstStyle>
          <a:p>
            <a:pPr algn="ctr" defTabSz="914400"/>
            <a:r>
              <a:rPr lang="en-US" sz="3200" dirty="0">
                <a:solidFill>
                  <a:schemeClr val="tx1"/>
                </a:solidFill>
              </a:rPr>
              <a:t>Migrate</a:t>
            </a:r>
          </a:p>
        </p:txBody>
      </p:sp>
      <p:pic>
        <p:nvPicPr>
          <p:cNvPr id="12" name="Picture 11">
            <a:extLst>
              <a:ext uri="{FF2B5EF4-FFF2-40B4-BE49-F238E27FC236}">
                <a16:creationId xmlns:a16="http://schemas.microsoft.com/office/drawing/2014/main" id="{DDE0FA43-5FB2-2E42-678E-7E17094C1FAF}"/>
              </a:ext>
            </a:extLst>
          </p:cNvPr>
          <p:cNvPicPr>
            <a:picLocks noChangeAspect="1"/>
          </p:cNvPicPr>
          <p:nvPr/>
        </p:nvPicPr>
        <p:blipFill>
          <a:blip r:embed="rId3"/>
          <a:stretch>
            <a:fillRect/>
          </a:stretch>
        </p:blipFill>
        <p:spPr>
          <a:xfrm>
            <a:off x="3894611" y="3585553"/>
            <a:ext cx="1667744" cy="1011102"/>
          </a:xfrm>
          <a:prstGeom prst="rect">
            <a:avLst/>
          </a:prstGeom>
        </p:spPr>
      </p:pic>
      <p:pic>
        <p:nvPicPr>
          <p:cNvPr id="13" name="Picture 12">
            <a:extLst>
              <a:ext uri="{FF2B5EF4-FFF2-40B4-BE49-F238E27FC236}">
                <a16:creationId xmlns:a16="http://schemas.microsoft.com/office/drawing/2014/main" id="{301F2CC9-3F91-FCCE-62C0-CB164DEBCD97}"/>
              </a:ext>
            </a:extLst>
          </p:cNvPr>
          <p:cNvPicPr>
            <a:picLocks noChangeAspect="1"/>
          </p:cNvPicPr>
          <p:nvPr/>
        </p:nvPicPr>
        <p:blipFill>
          <a:blip r:embed="rId4"/>
          <a:stretch>
            <a:fillRect/>
          </a:stretch>
        </p:blipFill>
        <p:spPr>
          <a:xfrm>
            <a:off x="6947955" y="3417733"/>
            <a:ext cx="1634838" cy="1346741"/>
          </a:xfrm>
          <a:prstGeom prst="rect">
            <a:avLst/>
          </a:prstGeom>
        </p:spPr>
      </p:pic>
      <p:pic>
        <p:nvPicPr>
          <p:cNvPr id="14" name="Picture 13">
            <a:extLst>
              <a:ext uri="{FF2B5EF4-FFF2-40B4-BE49-F238E27FC236}">
                <a16:creationId xmlns:a16="http://schemas.microsoft.com/office/drawing/2014/main" id="{9677E099-71ED-8AE6-51BB-FB609C3A75C6}"/>
              </a:ext>
            </a:extLst>
          </p:cNvPr>
          <p:cNvPicPr>
            <a:picLocks noChangeAspect="1"/>
          </p:cNvPicPr>
          <p:nvPr/>
        </p:nvPicPr>
        <p:blipFill>
          <a:blip r:embed="rId5"/>
          <a:stretch>
            <a:fillRect/>
          </a:stretch>
        </p:blipFill>
        <p:spPr>
          <a:xfrm>
            <a:off x="9790580" y="3585553"/>
            <a:ext cx="1472161" cy="1241659"/>
          </a:xfrm>
          <a:prstGeom prst="rect">
            <a:avLst/>
          </a:prstGeom>
        </p:spPr>
      </p:pic>
      <p:pic>
        <p:nvPicPr>
          <p:cNvPr id="7" name="Picture 6" descr="A blue and white logo&#10;&#10;Description automatically generated">
            <a:extLst>
              <a:ext uri="{FF2B5EF4-FFF2-40B4-BE49-F238E27FC236}">
                <a16:creationId xmlns:a16="http://schemas.microsoft.com/office/drawing/2014/main" id="{5919273C-83DE-D788-AF2E-9919CCD094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4291858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875899" y="1999615"/>
            <a:ext cx="8672362" cy="3553876"/>
          </a:xfrm>
        </p:spPr>
        <p:txBody>
          <a:bodyPr vert="horz" lIns="91440" tIns="45720" rIns="91440" bIns="45720" rtlCol="0" anchor="ctr">
            <a:normAutofit/>
          </a:bodyPr>
          <a:lstStyle/>
          <a:p>
            <a:pPr algn="ctr" defTabSz="914400"/>
            <a:r>
              <a:rPr lang="en-US" sz="7200" kern="1200" dirty="0">
                <a:solidFill>
                  <a:schemeClr val="tx1"/>
                </a:solidFill>
                <a:latin typeface="+mj-lt"/>
                <a:ea typeface="+mj-ea"/>
                <a:cs typeface="+mj-cs"/>
              </a:rPr>
              <a:t>Create</a:t>
            </a: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8B59AF6-D31B-822E-3850-D4C53C52BC76}"/>
              </a:ext>
            </a:extLst>
          </p:cNvPr>
          <p:cNvPicPr>
            <a:picLocks noChangeAspect="1"/>
          </p:cNvPicPr>
          <p:nvPr/>
        </p:nvPicPr>
        <p:blipFill>
          <a:blip r:embed="rId2"/>
          <a:stretch>
            <a:fillRect/>
          </a:stretch>
        </p:blipFill>
        <p:spPr>
          <a:xfrm>
            <a:off x="6795697" y="2849078"/>
            <a:ext cx="1799664" cy="2157502"/>
          </a:xfrm>
          <a:prstGeom prst="rect">
            <a:avLst/>
          </a:prstGeom>
        </p:spPr>
      </p:pic>
      <p:pic>
        <p:nvPicPr>
          <p:cNvPr id="5" name="Picture 4" descr="A blue and white logo&#10;&#10;Description automatically generated">
            <a:extLst>
              <a:ext uri="{FF2B5EF4-FFF2-40B4-BE49-F238E27FC236}">
                <a16:creationId xmlns:a16="http://schemas.microsoft.com/office/drawing/2014/main" id="{927F3297-ED03-53C7-4C9D-B87A7140C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863" y="372458"/>
            <a:ext cx="3268573" cy="1992388"/>
          </a:xfrm>
          <a:prstGeom prst="rect">
            <a:avLst/>
          </a:prstGeom>
        </p:spPr>
      </p:pic>
    </p:spTree>
    <p:extLst>
      <p:ext uri="{BB962C8B-B14F-4D97-AF65-F5344CB8AC3E}">
        <p14:creationId xmlns:p14="http://schemas.microsoft.com/office/powerpoint/2010/main" val="288875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804672" y="330722"/>
            <a:ext cx="9276080"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RoboMate Creation Deployments </a:t>
            </a:r>
          </a:p>
        </p:txBody>
      </p:sp>
      <p:grpSp>
        <p:nvGrpSpPr>
          <p:cNvPr id="103" name="Group 102">
            <a:extLst>
              <a:ext uri="{FF2B5EF4-FFF2-40B4-BE49-F238E27FC236}">
                <a16:creationId xmlns:a16="http://schemas.microsoft.com/office/drawing/2014/main" id="{0049135A-8D63-F2FF-FD52-AB89FE63A810}"/>
              </a:ext>
            </a:extLst>
          </p:cNvPr>
          <p:cNvGrpSpPr/>
          <p:nvPr/>
        </p:nvGrpSpPr>
        <p:grpSpPr>
          <a:xfrm>
            <a:off x="859484" y="5109346"/>
            <a:ext cx="2845367" cy="1226799"/>
            <a:chOff x="2428597" y="5238656"/>
            <a:chExt cx="2714635" cy="1036217"/>
          </a:xfrm>
        </p:grpSpPr>
        <p:sp>
          <p:nvSpPr>
            <p:cNvPr id="104" name="Isosceles Triangle 103">
              <a:extLst>
                <a:ext uri="{FF2B5EF4-FFF2-40B4-BE49-F238E27FC236}">
                  <a16:creationId xmlns:a16="http://schemas.microsoft.com/office/drawing/2014/main" id="{6F71E82F-D393-7CEF-F8E2-BB711821FED7}"/>
                </a:ext>
              </a:extLst>
            </p:cNvPr>
            <p:cNvSpPr/>
            <p:nvPr/>
          </p:nvSpPr>
          <p:spPr bwMode="auto">
            <a:xfrm rot="10800000" flipH="1">
              <a:off x="2445584"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4C9E343-325E-2F16-9FCC-1C73BEA9E6F3}"/>
                </a:ext>
              </a:extLst>
            </p:cNvPr>
            <p:cNvSpPr/>
            <p:nvPr/>
          </p:nvSpPr>
          <p:spPr bwMode="auto">
            <a:xfrm flipH="1">
              <a:off x="2805437" y="5238656"/>
              <a:ext cx="2337795"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35D40FCF-EF46-44FB-8E48-453B668A42EB}"/>
                </a:ext>
              </a:extLst>
            </p:cNvPr>
            <p:cNvSpPr/>
            <p:nvPr/>
          </p:nvSpPr>
          <p:spPr bwMode="auto">
            <a:xfrm flipH="1">
              <a:off x="2428597" y="5238656"/>
              <a:ext cx="802518"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Labs</a:t>
              </a:r>
            </a:p>
          </p:txBody>
        </p:sp>
      </p:grpSp>
      <p:grpSp>
        <p:nvGrpSpPr>
          <p:cNvPr id="119" name="Group 118">
            <a:extLst>
              <a:ext uri="{FF2B5EF4-FFF2-40B4-BE49-F238E27FC236}">
                <a16:creationId xmlns:a16="http://schemas.microsoft.com/office/drawing/2014/main" id="{B7388681-9471-4952-D6D8-77F1110DBC7E}"/>
              </a:ext>
            </a:extLst>
          </p:cNvPr>
          <p:cNvGrpSpPr/>
          <p:nvPr/>
        </p:nvGrpSpPr>
        <p:grpSpPr>
          <a:xfrm>
            <a:off x="6214093" y="3572853"/>
            <a:ext cx="5165593" cy="1169959"/>
            <a:chOff x="2830813" y="4201514"/>
            <a:chExt cx="2691409" cy="1036217"/>
          </a:xfrm>
        </p:grpSpPr>
        <p:sp>
          <p:nvSpPr>
            <p:cNvPr id="120" name="Isosceles Triangle 119">
              <a:extLst>
                <a:ext uri="{FF2B5EF4-FFF2-40B4-BE49-F238E27FC236}">
                  <a16:creationId xmlns:a16="http://schemas.microsoft.com/office/drawing/2014/main" id="{782B0DEC-9CBA-0093-5D52-6745B632550C}"/>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62917E30-D8F8-52DB-0A4C-8A4AE7C0F73A}"/>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A69F8834-87DE-C674-4C38-A8E824984FBD}"/>
                </a:ext>
              </a:extLst>
            </p:cNvPr>
            <p:cNvSpPr/>
            <p:nvPr/>
          </p:nvSpPr>
          <p:spPr bwMode="auto">
            <a:xfrm flipH="1">
              <a:off x="2830813" y="4201514"/>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File Share</a:t>
              </a:r>
            </a:p>
          </p:txBody>
        </p:sp>
      </p:grpSp>
      <p:grpSp>
        <p:nvGrpSpPr>
          <p:cNvPr id="142" name="Group 141">
            <a:extLst>
              <a:ext uri="{FF2B5EF4-FFF2-40B4-BE49-F238E27FC236}">
                <a16:creationId xmlns:a16="http://schemas.microsoft.com/office/drawing/2014/main" id="{E48FA0E0-9997-6358-BA98-ADEB86523D8A}"/>
              </a:ext>
            </a:extLst>
          </p:cNvPr>
          <p:cNvGrpSpPr/>
          <p:nvPr/>
        </p:nvGrpSpPr>
        <p:grpSpPr>
          <a:xfrm>
            <a:off x="755907" y="3543443"/>
            <a:ext cx="4266411" cy="1169959"/>
            <a:chOff x="2428597" y="3164371"/>
            <a:chExt cx="2714635" cy="1036217"/>
          </a:xfrm>
        </p:grpSpPr>
        <p:sp>
          <p:nvSpPr>
            <p:cNvPr id="143" name="Isosceles Triangle 142">
              <a:extLst>
                <a:ext uri="{FF2B5EF4-FFF2-40B4-BE49-F238E27FC236}">
                  <a16:creationId xmlns:a16="http://schemas.microsoft.com/office/drawing/2014/main" id="{4857C655-0968-849C-B5FC-8BA587145126}"/>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44" name="Rectangle 143">
              <a:extLst>
                <a:ext uri="{FF2B5EF4-FFF2-40B4-BE49-F238E27FC236}">
                  <a16:creationId xmlns:a16="http://schemas.microsoft.com/office/drawing/2014/main" id="{964F0ACE-8BAC-C54D-12B9-40030362A901}"/>
                </a:ext>
              </a:extLst>
            </p:cNvPr>
            <p:cNvSpPr/>
            <p:nvPr/>
          </p:nvSpPr>
          <p:spPr bwMode="auto">
            <a:xfrm flipH="1">
              <a:off x="3194216" y="3164371"/>
              <a:ext cx="1949016"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Rectangle 144">
              <a:extLst>
                <a:ext uri="{FF2B5EF4-FFF2-40B4-BE49-F238E27FC236}">
                  <a16:creationId xmlns:a16="http://schemas.microsoft.com/office/drawing/2014/main" id="{5F8A0E06-A2CC-50D8-E45C-5904985B9DD5}"/>
                </a:ext>
              </a:extLst>
            </p:cNvPr>
            <p:cNvSpPr/>
            <p:nvPr/>
          </p:nvSpPr>
          <p:spPr bwMode="auto">
            <a:xfrm flipH="1">
              <a:off x="2428597" y="3164371"/>
              <a:ext cx="80251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SQL</a:t>
              </a:r>
            </a:p>
          </p:txBody>
        </p:sp>
      </p:grpSp>
      <p:grpSp>
        <p:nvGrpSpPr>
          <p:cNvPr id="158" name="Group 157">
            <a:extLst>
              <a:ext uri="{FF2B5EF4-FFF2-40B4-BE49-F238E27FC236}">
                <a16:creationId xmlns:a16="http://schemas.microsoft.com/office/drawing/2014/main" id="{AA977380-416D-C497-D055-6A9CDA2B5B15}"/>
              </a:ext>
            </a:extLst>
          </p:cNvPr>
          <p:cNvGrpSpPr/>
          <p:nvPr/>
        </p:nvGrpSpPr>
        <p:grpSpPr>
          <a:xfrm>
            <a:off x="6540818" y="1628466"/>
            <a:ext cx="4752242" cy="1595026"/>
            <a:chOff x="2812851" y="2127228"/>
            <a:chExt cx="2709371" cy="1036217"/>
          </a:xfrm>
        </p:grpSpPr>
        <p:sp>
          <p:nvSpPr>
            <p:cNvPr id="159" name="Isosceles Triangle 158">
              <a:extLst>
                <a:ext uri="{FF2B5EF4-FFF2-40B4-BE49-F238E27FC236}">
                  <a16:creationId xmlns:a16="http://schemas.microsoft.com/office/drawing/2014/main" id="{4AF5E6A2-9A63-FFF4-7754-B0FFDB5DDCEB}"/>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BAF15F09-A84B-40D4-9735-FC525645CCF3}"/>
                </a:ext>
              </a:extLst>
            </p:cNvPr>
            <p:cNvSpPr/>
            <p:nvPr/>
          </p:nvSpPr>
          <p:spPr bwMode="auto">
            <a:xfrm flipH="1">
              <a:off x="3184427" y="2127228"/>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CAD5276E-909F-0150-E78B-AB352F675245}"/>
                </a:ext>
              </a:extLst>
            </p:cNvPr>
            <p:cNvSpPr/>
            <p:nvPr/>
          </p:nvSpPr>
          <p:spPr bwMode="auto">
            <a:xfrm flipH="1">
              <a:off x="2812851" y="2127228"/>
              <a:ext cx="802518"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SAP</a:t>
              </a:r>
            </a:p>
          </p:txBody>
        </p:sp>
      </p:grpSp>
      <p:sp>
        <p:nvSpPr>
          <p:cNvPr id="162" name="Rectangle 161">
            <a:extLst>
              <a:ext uri="{FF2B5EF4-FFF2-40B4-BE49-F238E27FC236}">
                <a16:creationId xmlns:a16="http://schemas.microsoft.com/office/drawing/2014/main" id="{D155E040-3235-855D-DAFB-B92A58D62F3D}"/>
              </a:ext>
            </a:extLst>
          </p:cNvPr>
          <p:cNvSpPr/>
          <p:nvPr/>
        </p:nvSpPr>
        <p:spPr>
          <a:xfrm flipH="1">
            <a:off x="7533014" y="1911220"/>
            <a:ext cx="3926299" cy="1061829"/>
          </a:xfrm>
          <a:prstGeom prst="rect">
            <a:avLst/>
          </a:prstGeom>
        </p:spPr>
        <p:txBody>
          <a:bodyPr wrap="square" anchor="ctr">
            <a:spAutoFit/>
          </a:bodyPr>
          <a:lstStyle/>
          <a:p>
            <a:pPr lvl="1">
              <a:defRPr/>
            </a:pPr>
            <a:r>
              <a:rPr lang="en-US" sz="1050" dirty="0">
                <a:solidFill>
                  <a:schemeClr val="bg1"/>
                </a:solidFill>
                <a:cs typeface="Segoe UI" pitchFamily="34" charset="0"/>
              </a:rPr>
              <a:t>SAP APP Virtual Machines</a:t>
            </a:r>
          </a:p>
          <a:p>
            <a:pPr lvl="1">
              <a:defRPr/>
            </a:pPr>
            <a:r>
              <a:rPr lang="en-US" sz="1050" dirty="0">
                <a:solidFill>
                  <a:schemeClr val="bg1"/>
                </a:solidFill>
                <a:cs typeface="Segoe UI" pitchFamily="34" charset="0"/>
              </a:rPr>
              <a:t>SAP HANA Virtual Machines</a:t>
            </a:r>
          </a:p>
          <a:p>
            <a:pPr lvl="1">
              <a:defRPr/>
            </a:pPr>
            <a:r>
              <a:rPr lang="en-US" sz="1050" dirty="0">
                <a:solidFill>
                  <a:schemeClr val="bg1"/>
                </a:solidFill>
                <a:cs typeface="Segoe UI" pitchFamily="34" charset="0"/>
              </a:rPr>
              <a:t>SAP Customized Virtual Machine</a:t>
            </a:r>
          </a:p>
          <a:p>
            <a:pPr lvl="1">
              <a:defRPr/>
            </a:pPr>
            <a:r>
              <a:rPr lang="en-US" sz="1050" dirty="0">
                <a:solidFill>
                  <a:schemeClr val="bg1"/>
                </a:solidFill>
                <a:cs typeface="Segoe UI" pitchFamily="34" charset="0"/>
              </a:rPr>
              <a:t>SAP ASCS / ERS / PAS SUSE PaceMaker Cluster</a:t>
            </a:r>
          </a:p>
          <a:p>
            <a:pPr lvl="1">
              <a:defRPr/>
            </a:pPr>
            <a:r>
              <a:rPr lang="en-US" sz="1050" dirty="0">
                <a:solidFill>
                  <a:schemeClr val="bg1"/>
                </a:solidFill>
                <a:cs typeface="Segoe UI" pitchFamily="34" charset="0"/>
              </a:rPr>
              <a:t>SAP HANA DB SUSE PaceMaker Cluster(Best Practice)</a:t>
            </a:r>
          </a:p>
          <a:p>
            <a:pPr lvl="1">
              <a:defRPr/>
            </a:pPr>
            <a:r>
              <a:rPr lang="en-US" sz="1050" dirty="0">
                <a:solidFill>
                  <a:schemeClr val="bg1"/>
                </a:solidFill>
                <a:cs typeface="Segoe UI" pitchFamily="34" charset="0"/>
              </a:rPr>
              <a:t>SAP HANA DB SUSE PaceMaker Cluster Customized)</a:t>
            </a:r>
            <a:endParaRPr lang="en-US" sz="1050" dirty="0">
              <a:solidFill>
                <a:schemeClr val="bg1"/>
              </a:solidFill>
              <a:highlight>
                <a:srgbClr val="FFFF00"/>
              </a:highlight>
              <a:cs typeface="Segoe UI" pitchFamily="34" charset="0"/>
            </a:endParaRPr>
          </a:p>
        </p:txBody>
      </p:sp>
      <p:grpSp>
        <p:nvGrpSpPr>
          <p:cNvPr id="174" name="Group 173">
            <a:extLst>
              <a:ext uri="{FF2B5EF4-FFF2-40B4-BE49-F238E27FC236}">
                <a16:creationId xmlns:a16="http://schemas.microsoft.com/office/drawing/2014/main" id="{395E12E3-CA80-97C1-A017-F8DB5B623A02}"/>
              </a:ext>
            </a:extLst>
          </p:cNvPr>
          <p:cNvGrpSpPr/>
          <p:nvPr/>
        </p:nvGrpSpPr>
        <p:grpSpPr>
          <a:xfrm>
            <a:off x="314991" y="1666750"/>
            <a:ext cx="5956500" cy="1547506"/>
            <a:chOff x="2437677" y="1086574"/>
            <a:chExt cx="2705554" cy="1039728"/>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37677" y="1086574"/>
              <a:ext cx="970387"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400" b="1" dirty="0">
                  <a:solidFill>
                    <a:schemeClr val="bg1"/>
                  </a:solidFill>
                  <a:latin typeface="Calibri" panose="020F0502020204030204" pitchFamily="34" charset="0"/>
                  <a:cs typeface="Calibri" panose="020F0502020204030204" pitchFamily="34" charset="0"/>
                </a:rPr>
                <a:t>Landing Zone </a:t>
              </a:r>
              <a:endParaRPr lang="en-US" sz="24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2" name="TextBox 181">
            <a:extLst>
              <a:ext uri="{FF2B5EF4-FFF2-40B4-BE49-F238E27FC236}">
                <a16:creationId xmlns:a16="http://schemas.microsoft.com/office/drawing/2014/main" id="{E2549CDD-8068-CF2C-BEA2-3B30F122A1EA}"/>
              </a:ext>
            </a:extLst>
          </p:cNvPr>
          <p:cNvSpPr txBox="1"/>
          <p:nvPr/>
        </p:nvSpPr>
        <p:spPr>
          <a:xfrm>
            <a:off x="2061807" y="1733349"/>
            <a:ext cx="4322620" cy="1554272"/>
          </a:xfrm>
          <a:prstGeom prst="rect">
            <a:avLst/>
          </a:prstGeom>
          <a:noFill/>
        </p:spPr>
        <p:txBody>
          <a:bodyPr wrap="square" rtlCol="0">
            <a:spAutoFit/>
          </a:bodyPr>
          <a:lstStyle/>
          <a:p>
            <a:pPr lvl="1"/>
            <a:r>
              <a:rPr lang="en-US" sz="1100" dirty="0">
                <a:solidFill>
                  <a:schemeClr val="bg1"/>
                </a:solidFill>
                <a:latin typeface="Calibri" panose="020F0502020204030204" pitchFamily="34" charset="0"/>
                <a:cs typeface="Calibri" panose="020F0502020204030204" pitchFamily="34" charset="0"/>
              </a:rPr>
              <a:t>Scaled Hub and Spoke Landscape (Azure Firewall)</a:t>
            </a:r>
          </a:p>
          <a:p>
            <a:pPr lvl="1"/>
            <a:r>
              <a:rPr lang="en-US" sz="1100" dirty="0">
                <a:solidFill>
                  <a:schemeClr val="bg1"/>
                </a:solidFill>
                <a:latin typeface="Calibri" panose="020F0502020204030204" pitchFamily="34" charset="0"/>
                <a:cs typeface="Calibri" panose="020F0502020204030204" pitchFamily="34" charset="0"/>
              </a:rPr>
              <a:t>Scaled Hub and Spoke Landscape (Palo Alto VMSeries-Flex)</a:t>
            </a:r>
          </a:p>
          <a:p>
            <a:pPr lvl="1"/>
            <a:r>
              <a:rPr lang="en-US" sz="1100" dirty="0">
                <a:solidFill>
                  <a:schemeClr val="bg1"/>
                </a:solidFill>
                <a:latin typeface="Calibri" panose="020F0502020204030204" pitchFamily="34" charset="0"/>
                <a:cs typeface="Calibri" panose="020F0502020204030204" pitchFamily="34" charset="0"/>
              </a:rPr>
              <a:t>Scaled Hub and Spoke Landscape (FortiGate VM)</a:t>
            </a:r>
          </a:p>
          <a:p>
            <a:pPr lvl="1"/>
            <a:r>
              <a:rPr lang="en-US" sz="1100" dirty="0">
                <a:solidFill>
                  <a:schemeClr val="bg1"/>
                </a:solidFill>
                <a:latin typeface="Calibri" panose="020F0502020204030204" pitchFamily="34" charset="0"/>
                <a:cs typeface="Calibri" panose="020F0502020204030204" pitchFamily="34" charset="0"/>
              </a:rPr>
              <a:t>Scaled Hub and Spoke Landscape (FortiGate HA Active-Active)</a:t>
            </a:r>
          </a:p>
          <a:p>
            <a:pPr lvl="1"/>
            <a:r>
              <a:rPr lang="en-US" sz="1100" dirty="0">
                <a:solidFill>
                  <a:schemeClr val="bg1"/>
                </a:solidFill>
                <a:latin typeface="Calibri" panose="020F0502020204030204" pitchFamily="34" charset="0"/>
                <a:cs typeface="Calibri" panose="020F0502020204030204" pitchFamily="34" charset="0"/>
              </a:rPr>
              <a:t>Scaled Hub and Spoke Landscape (FortiGate HA Active-Passive)</a:t>
            </a:r>
          </a:p>
          <a:p>
            <a:pPr lvl="1"/>
            <a:r>
              <a:rPr lang="en-US" sz="1100" dirty="0">
                <a:solidFill>
                  <a:schemeClr val="bg1"/>
                </a:solidFill>
                <a:latin typeface="Calibri" panose="020F0502020204030204" pitchFamily="34" charset="0"/>
                <a:cs typeface="Calibri" panose="020F0502020204030204" pitchFamily="34" charset="0"/>
              </a:rPr>
              <a:t>Scaled Hub and Spoke Landscape (Sonic Wall NSV)</a:t>
            </a:r>
          </a:p>
          <a:p>
            <a:pPr lvl="1"/>
            <a:r>
              <a:rPr lang="en-US" sz="1100" dirty="0">
                <a:solidFill>
                  <a:schemeClr val="bg1"/>
                </a:solidFill>
                <a:latin typeface="Calibri" panose="020F0502020204030204" pitchFamily="34" charset="0"/>
                <a:cs typeface="Calibri" panose="020F0502020204030204" pitchFamily="34" charset="0"/>
              </a:rPr>
              <a:t>Scaled Hub and Spoke Landscape (Double Firewall)</a:t>
            </a:r>
          </a:p>
          <a:p>
            <a:endParaRPr lang="en-US" dirty="0"/>
          </a:p>
        </p:txBody>
      </p:sp>
      <p:sp>
        <p:nvSpPr>
          <p:cNvPr id="3" name="TextBox 2">
            <a:extLst>
              <a:ext uri="{FF2B5EF4-FFF2-40B4-BE49-F238E27FC236}">
                <a16:creationId xmlns:a16="http://schemas.microsoft.com/office/drawing/2014/main" id="{14E3C42F-AFB9-0781-ACA9-7B44BA59F42D}"/>
              </a:ext>
            </a:extLst>
          </p:cNvPr>
          <p:cNvSpPr txBox="1"/>
          <p:nvPr/>
        </p:nvSpPr>
        <p:spPr>
          <a:xfrm>
            <a:off x="7372952" y="3716922"/>
            <a:ext cx="4006734" cy="738664"/>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Azure Premium File Share NFS for Linux</a:t>
            </a:r>
          </a:p>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Azure Standard File Share SMB for Windows</a:t>
            </a:r>
          </a:p>
          <a:p>
            <a:pPr marR="0" lvl="1"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Azure Standard File Share SMB for Linux</a:t>
            </a:r>
            <a:endParaRPr lang="en-US" sz="1400" dirty="0">
              <a:solidFill>
                <a:schemeClr val="bg1"/>
              </a:solidFill>
            </a:endParaRPr>
          </a:p>
        </p:txBody>
      </p:sp>
      <p:sp>
        <p:nvSpPr>
          <p:cNvPr id="4" name="TextBox 3">
            <a:extLst>
              <a:ext uri="{FF2B5EF4-FFF2-40B4-BE49-F238E27FC236}">
                <a16:creationId xmlns:a16="http://schemas.microsoft.com/office/drawing/2014/main" id="{D54CA4C1-E834-D053-65F2-A22DEF812E2A}"/>
              </a:ext>
            </a:extLst>
          </p:cNvPr>
          <p:cNvSpPr txBox="1"/>
          <p:nvPr/>
        </p:nvSpPr>
        <p:spPr>
          <a:xfrm>
            <a:off x="2027910" y="3921552"/>
            <a:ext cx="3497949" cy="461665"/>
          </a:xfrm>
          <a:prstGeom prst="rect">
            <a:avLst/>
          </a:prstGeom>
          <a:noFill/>
        </p:spPr>
        <p:txBody>
          <a:bodyPr wrap="square" rtlCol="0">
            <a:spAutoFit/>
          </a:bodyPr>
          <a:lstStyle/>
          <a:p>
            <a:r>
              <a:rPr lang="en-US" sz="1200" dirty="0">
                <a:solidFill>
                  <a:schemeClr val="bg1"/>
                </a:solidFill>
                <a:latin typeface="Segoe UI"/>
                <a:cs typeface="Segoe UI" pitchFamily="34" charset="0"/>
              </a:rPr>
              <a:t>SQL Customized Standalone VMs</a:t>
            </a:r>
          </a:p>
          <a:p>
            <a:r>
              <a:rPr lang="en-US" sz="1200" dirty="0">
                <a:solidFill>
                  <a:schemeClr val="bg1"/>
                </a:solidFill>
                <a:latin typeface="Segoe UI"/>
                <a:cs typeface="Segoe UI" pitchFamily="34" charset="0"/>
              </a:rPr>
              <a:t>SQL Always On Availability Group</a:t>
            </a:r>
            <a:endParaRPr lang="en-US" sz="1200" dirty="0"/>
          </a:p>
        </p:txBody>
      </p:sp>
      <p:sp>
        <p:nvSpPr>
          <p:cNvPr id="5" name="TextBox 4">
            <a:extLst>
              <a:ext uri="{FF2B5EF4-FFF2-40B4-BE49-F238E27FC236}">
                <a16:creationId xmlns:a16="http://schemas.microsoft.com/office/drawing/2014/main" id="{D416EE99-7056-A89E-F8EB-F4F219464214}"/>
              </a:ext>
            </a:extLst>
          </p:cNvPr>
          <p:cNvSpPr txBox="1"/>
          <p:nvPr/>
        </p:nvSpPr>
        <p:spPr>
          <a:xfrm>
            <a:off x="1903759" y="5551055"/>
            <a:ext cx="1195392" cy="492443"/>
          </a:xfrm>
          <a:prstGeom prst="rect">
            <a:avLst/>
          </a:prstGeom>
          <a:noFill/>
        </p:spPr>
        <p:txBody>
          <a:bodyPr wrap="none" rtlCol="0">
            <a:spAutoFit/>
          </a:bodyPr>
          <a:lstStyle/>
          <a:p>
            <a:r>
              <a:rPr kumimoji="0" lang="en-US" sz="1400" b="0" i="0" u="none" strike="noStrike" kern="1200" cap="none" spc="0" normalizeH="0" noProof="0" dirty="0">
                <a:ln>
                  <a:noFill/>
                </a:ln>
                <a:solidFill>
                  <a:schemeClr val="bg1"/>
                </a:solidFill>
                <a:effectLst/>
                <a:uLnTx/>
                <a:uFillTx/>
                <a:latin typeface="Segoe UI"/>
                <a:ea typeface="+mn-ea"/>
                <a:cs typeface="Segoe UI" pitchFamily="34" charset="0"/>
              </a:rPr>
              <a:t>   </a:t>
            </a:r>
            <a:r>
              <a:rPr kumimoji="0" lang="en-US" sz="1400" b="0" i="0" u="none" strike="noStrike" kern="1200" cap="none" spc="0" normalizeH="0" baseline="0" noProof="0" dirty="0">
                <a:ln>
                  <a:noFill/>
                </a:ln>
                <a:solidFill>
                  <a:schemeClr val="bg1"/>
                </a:solidFill>
                <a:effectLst/>
                <a:uLnTx/>
                <a:uFillTx/>
                <a:latin typeface="Segoe UI"/>
                <a:ea typeface="+mn-ea"/>
                <a:cs typeface="Segoe UI" pitchFamily="34" charset="0"/>
              </a:rPr>
              <a:t>Azure Labs</a:t>
            </a:r>
          </a:p>
          <a:p>
            <a:endParaRPr lang="en-US" sz="1200" dirty="0">
              <a:solidFill>
                <a:schemeClr val="bg1"/>
              </a:solidFill>
            </a:endParaRPr>
          </a:p>
        </p:txBody>
      </p:sp>
      <p:grpSp>
        <p:nvGrpSpPr>
          <p:cNvPr id="7" name="Group 6">
            <a:extLst>
              <a:ext uri="{FF2B5EF4-FFF2-40B4-BE49-F238E27FC236}">
                <a16:creationId xmlns:a16="http://schemas.microsoft.com/office/drawing/2014/main" id="{6B458C88-DF8D-C079-A8ED-C654F4F39944}"/>
              </a:ext>
            </a:extLst>
          </p:cNvPr>
          <p:cNvGrpSpPr/>
          <p:nvPr/>
        </p:nvGrpSpPr>
        <p:grpSpPr>
          <a:xfrm>
            <a:off x="4597875" y="5122479"/>
            <a:ext cx="2321500" cy="1232138"/>
            <a:chOff x="6669780" y="3164371"/>
            <a:chExt cx="2714636" cy="1036217"/>
          </a:xfrm>
        </p:grpSpPr>
        <p:sp>
          <p:nvSpPr>
            <p:cNvPr id="8" name="Isosceles Triangle 7">
              <a:extLst>
                <a:ext uri="{FF2B5EF4-FFF2-40B4-BE49-F238E27FC236}">
                  <a16:creationId xmlns:a16="http://schemas.microsoft.com/office/drawing/2014/main" id="{DF38C0C5-133A-C287-C8C0-52990F337FF8}"/>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D18A65B7-50C9-3EC4-9AE6-AB9784ABBDA2}"/>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DD66894-747C-E4AC-6E5C-E33B0C271399}"/>
                </a:ext>
              </a:extLst>
            </p:cNvPr>
            <p:cNvSpPr/>
            <p:nvPr/>
          </p:nvSpPr>
          <p:spPr bwMode="auto">
            <a:xfrm flipH="1">
              <a:off x="6669780" y="3164371"/>
              <a:ext cx="80251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AVD</a:t>
              </a:r>
            </a:p>
          </p:txBody>
        </p:sp>
      </p:grpSp>
      <p:sp>
        <p:nvSpPr>
          <p:cNvPr id="12" name="TextBox 11">
            <a:extLst>
              <a:ext uri="{FF2B5EF4-FFF2-40B4-BE49-F238E27FC236}">
                <a16:creationId xmlns:a16="http://schemas.microsoft.com/office/drawing/2014/main" id="{E22FEF60-0CB6-4E32-8B33-F63697727288}"/>
              </a:ext>
            </a:extLst>
          </p:cNvPr>
          <p:cNvSpPr txBox="1"/>
          <p:nvPr/>
        </p:nvSpPr>
        <p:spPr>
          <a:xfrm>
            <a:off x="5580470" y="5449455"/>
            <a:ext cx="1218561" cy="954107"/>
          </a:xfrm>
          <a:prstGeom prst="rect">
            <a:avLst/>
          </a:prstGeom>
          <a:noFill/>
        </p:spPr>
        <p:txBody>
          <a:bodyPr wrap="square" rtlCol="0">
            <a:spAutoFit/>
          </a:bodyPr>
          <a:lstStyle/>
          <a:p>
            <a:r>
              <a:rPr lang="en-US" sz="1400" dirty="0">
                <a:solidFill>
                  <a:schemeClr val="bg1"/>
                </a:solidFill>
                <a:latin typeface="Segoe UI"/>
                <a:cs typeface="Segoe UI" pitchFamily="34" charset="0"/>
              </a:rPr>
              <a:t>Azure Virtual Desktop with </a:t>
            </a:r>
            <a:r>
              <a:rPr lang="en-US" sz="1400" dirty="0" err="1">
                <a:solidFill>
                  <a:schemeClr val="bg1"/>
                </a:solidFill>
                <a:latin typeface="Segoe UI"/>
                <a:cs typeface="Segoe UI" pitchFamily="34" charset="0"/>
              </a:rPr>
              <a:t>FSlogix</a:t>
            </a:r>
            <a:endParaRPr lang="en-US" sz="1400" dirty="0">
              <a:solidFill>
                <a:schemeClr val="bg1"/>
              </a:solidFill>
              <a:latin typeface="Segoe UI"/>
              <a:cs typeface="Segoe UI" pitchFamily="34" charset="0"/>
            </a:endParaRPr>
          </a:p>
          <a:p>
            <a:endParaRPr lang="en-US" sz="1400" dirty="0">
              <a:solidFill>
                <a:schemeClr val="bg1"/>
              </a:solidFill>
            </a:endParaRPr>
          </a:p>
        </p:txBody>
      </p:sp>
      <p:grpSp>
        <p:nvGrpSpPr>
          <p:cNvPr id="17" name="Group 16">
            <a:extLst>
              <a:ext uri="{FF2B5EF4-FFF2-40B4-BE49-F238E27FC236}">
                <a16:creationId xmlns:a16="http://schemas.microsoft.com/office/drawing/2014/main" id="{57FC5B9C-3BF3-9BD4-739A-060D206A0985}"/>
              </a:ext>
            </a:extLst>
          </p:cNvPr>
          <p:cNvGrpSpPr/>
          <p:nvPr/>
        </p:nvGrpSpPr>
        <p:grpSpPr>
          <a:xfrm>
            <a:off x="7686068" y="5144849"/>
            <a:ext cx="3694198" cy="1237479"/>
            <a:chOff x="2346560" y="1090085"/>
            <a:chExt cx="2796671" cy="1036217"/>
          </a:xfrm>
        </p:grpSpPr>
        <p:sp>
          <p:nvSpPr>
            <p:cNvPr id="18" name="Isosceles Triangle 17">
              <a:extLst>
                <a:ext uri="{FF2B5EF4-FFF2-40B4-BE49-F238E27FC236}">
                  <a16:creationId xmlns:a16="http://schemas.microsoft.com/office/drawing/2014/main" id="{6B14D055-3092-5D96-67AE-1137EA8AF923}"/>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B06E8AE-7956-817A-A0B9-7062DD241102}"/>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DFEB32DC-6836-1473-F4E4-9025C1915658}"/>
                </a:ext>
              </a:extLst>
            </p:cNvPr>
            <p:cNvSpPr/>
            <p:nvPr/>
          </p:nvSpPr>
          <p:spPr bwMode="auto">
            <a:xfrm flipH="1">
              <a:off x="2346560" y="1090085"/>
              <a:ext cx="1121994"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2000" b="1" dirty="0">
                  <a:solidFill>
                    <a:schemeClr val="bg1"/>
                  </a:solidFill>
                  <a:latin typeface="Calibri" panose="020F0502020204030204" pitchFamily="34" charset="0"/>
                  <a:cs typeface="Calibri" panose="020F0502020204030204" pitchFamily="34" charset="0"/>
                </a:rPr>
                <a:t>Automation</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6CEAE505-F928-ED1E-C6AD-195FF69B43F0}"/>
              </a:ext>
            </a:extLst>
          </p:cNvPr>
          <p:cNvSpPr txBox="1"/>
          <p:nvPr/>
        </p:nvSpPr>
        <p:spPr>
          <a:xfrm>
            <a:off x="9300312" y="5346902"/>
            <a:ext cx="2263814" cy="1015663"/>
          </a:xfrm>
          <a:prstGeom prst="rect">
            <a:avLst/>
          </a:prstGeom>
          <a:noFill/>
        </p:spPr>
        <p:txBody>
          <a:bodyPr wrap="square" rtlCol="0">
            <a:spAutoFit/>
          </a:bodyPr>
          <a:lstStyle/>
          <a:p>
            <a:r>
              <a:rPr lang="en-US" sz="1600" dirty="0">
                <a:solidFill>
                  <a:schemeClr val="bg1"/>
                </a:solidFill>
                <a:cs typeface="Segoe UI" pitchFamily="34" charset="0"/>
              </a:rPr>
              <a:t>Create User Managed Identity Automation Runbooks</a:t>
            </a:r>
            <a:endParaRPr kumimoji="0" lang="en-US" sz="1600" b="0" i="0" u="none" strike="noStrike" kern="1200" cap="none" spc="0" normalizeH="0" baseline="0" noProof="0" dirty="0">
              <a:ln>
                <a:noFill/>
              </a:ln>
              <a:solidFill>
                <a:schemeClr val="bg1"/>
              </a:solidFill>
              <a:effectLst/>
              <a:uLnTx/>
              <a:uFillTx/>
              <a:latin typeface="Segoe UI"/>
              <a:ea typeface="+mn-ea"/>
              <a:cs typeface="Segoe UI" pitchFamily="34" charset="0"/>
            </a:endParaRPr>
          </a:p>
          <a:p>
            <a:endParaRPr lang="en-US" sz="1200" dirty="0">
              <a:solidFill>
                <a:schemeClr val="bg1"/>
              </a:solidFill>
            </a:endParaRPr>
          </a:p>
        </p:txBody>
      </p:sp>
      <p:pic>
        <p:nvPicPr>
          <p:cNvPr id="6" name="Picture 5" descr="A blue and white logo&#10;&#10;Description automatically generated">
            <a:extLst>
              <a:ext uri="{FF2B5EF4-FFF2-40B4-BE49-F238E27FC236}">
                <a16:creationId xmlns:a16="http://schemas.microsoft.com/office/drawing/2014/main" id="{3E5F4FBE-A1AE-1EF0-0F43-B337F8368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14" name="Picture 13" descr="A blue diamond with arrows&#10;&#10;Description automatically generated">
            <a:extLst>
              <a:ext uri="{FF2B5EF4-FFF2-40B4-BE49-F238E27FC236}">
                <a16:creationId xmlns:a16="http://schemas.microsoft.com/office/drawing/2014/main" id="{BF426E5D-E854-A85F-6744-3B007F092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95" y="922216"/>
            <a:ext cx="719708" cy="719708"/>
          </a:xfrm>
          <a:prstGeom prst="rect">
            <a:avLst/>
          </a:prstGeom>
        </p:spPr>
      </p:pic>
      <p:pic>
        <p:nvPicPr>
          <p:cNvPr id="16" name="Picture 15" descr="A blue and white logo&#10;&#10;Description automatically generated">
            <a:extLst>
              <a:ext uri="{FF2B5EF4-FFF2-40B4-BE49-F238E27FC236}">
                <a16:creationId xmlns:a16="http://schemas.microsoft.com/office/drawing/2014/main" id="{E60677A3-0BF2-88E6-F369-331B170EF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86" y="913396"/>
            <a:ext cx="696288" cy="696288"/>
          </a:xfrm>
          <a:prstGeom prst="rect">
            <a:avLst/>
          </a:prstGeom>
        </p:spPr>
      </p:pic>
      <p:pic>
        <p:nvPicPr>
          <p:cNvPr id="23" name="Picture 22" descr="A blue computer monitor with white text&#10;&#10;Description automatically generated">
            <a:extLst>
              <a:ext uri="{FF2B5EF4-FFF2-40B4-BE49-F238E27FC236}">
                <a16:creationId xmlns:a16="http://schemas.microsoft.com/office/drawing/2014/main" id="{D08CC18E-400B-B9F1-A2B3-E40FCE35C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 y="3539216"/>
            <a:ext cx="719709" cy="719709"/>
          </a:xfrm>
          <a:prstGeom prst="rect">
            <a:avLst/>
          </a:prstGeom>
        </p:spPr>
      </p:pic>
      <p:pic>
        <p:nvPicPr>
          <p:cNvPr id="27" name="Picture 26" descr="A blue and white square with white stripes&#10;&#10;Description automatically generated">
            <a:extLst>
              <a:ext uri="{FF2B5EF4-FFF2-40B4-BE49-F238E27FC236}">
                <a16:creationId xmlns:a16="http://schemas.microsoft.com/office/drawing/2014/main" id="{FD10C14F-3D9A-AF7C-D0A1-19CFF156B2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3757" y="3591367"/>
            <a:ext cx="606438" cy="606438"/>
          </a:xfrm>
          <a:prstGeom prst="rect">
            <a:avLst/>
          </a:prstGeom>
        </p:spPr>
      </p:pic>
      <p:pic>
        <p:nvPicPr>
          <p:cNvPr id="29" name="Picture 28" descr="A blue and purple beaker with a cloud in the background&#10;&#10;Description automatically generated">
            <a:extLst>
              <a:ext uri="{FF2B5EF4-FFF2-40B4-BE49-F238E27FC236}">
                <a16:creationId xmlns:a16="http://schemas.microsoft.com/office/drawing/2014/main" id="{4CA7CDD3-393A-0C59-316D-2E1F18B709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55" y="5162536"/>
            <a:ext cx="722711" cy="722711"/>
          </a:xfrm>
          <a:prstGeom prst="rect">
            <a:avLst/>
          </a:prstGeom>
        </p:spPr>
      </p:pic>
      <p:pic>
        <p:nvPicPr>
          <p:cNvPr id="31" name="Picture 30" descr="A blue circle with white arrows in it&#10;&#10;Description automatically generated">
            <a:extLst>
              <a:ext uri="{FF2B5EF4-FFF2-40B4-BE49-F238E27FC236}">
                <a16:creationId xmlns:a16="http://schemas.microsoft.com/office/drawing/2014/main" id="{3C587FFB-F42A-FD34-3437-41C68300F3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3823" y="5171261"/>
            <a:ext cx="666750" cy="666750"/>
          </a:xfrm>
          <a:prstGeom prst="rect">
            <a:avLst/>
          </a:prstGeom>
        </p:spPr>
      </p:pic>
      <p:pic>
        <p:nvPicPr>
          <p:cNvPr id="33" name="Picture 32" descr="A blue and yellow logo with a bolt in the middle&#10;&#10;Description automatically generated">
            <a:extLst>
              <a:ext uri="{FF2B5EF4-FFF2-40B4-BE49-F238E27FC236}">
                <a16:creationId xmlns:a16="http://schemas.microsoft.com/office/drawing/2014/main" id="{7920BFA9-6FFD-34CC-447C-6CCBED6B3E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9409" y="5171260"/>
            <a:ext cx="599669" cy="599669"/>
          </a:xfrm>
          <a:prstGeom prst="rect">
            <a:avLst/>
          </a:prstGeom>
        </p:spPr>
      </p:pic>
    </p:spTree>
    <p:extLst>
      <p:ext uri="{BB962C8B-B14F-4D97-AF65-F5344CB8AC3E}">
        <p14:creationId xmlns:p14="http://schemas.microsoft.com/office/powerpoint/2010/main" val="181592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 calcmode="lin" valueType="num">
                                      <p:cBhvr additive="base">
                                        <p:cTn id="17" dur="500" fill="hold"/>
                                        <p:tgtEl>
                                          <p:spTgt spid="158"/>
                                        </p:tgtEl>
                                        <p:attrNameLst>
                                          <p:attrName>ppt_x</p:attrName>
                                        </p:attrNameLst>
                                      </p:cBhvr>
                                      <p:tavLst>
                                        <p:tav tm="0">
                                          <p:val>
                                            <p:strVal val="#ppt_x"/>
                                          </p:val>
                                        </p:tav>
                                        <p:tav tm="100000">
                                          <p:val>
                                            <p:strVal val="#ppt_x"/>
                                          </p:val>
                                        </p:tav>
                                      </p:tavLst>
                                    </p:anim>
                                    <p:anim calcmode="lin" valueType="num">
                                      <p:cBhvr additive="base">
                                        <p:cTn id="18" dur="500" fill="hold"/>
                                        <p:tgtEl>
                                          <p:spTgt spid="1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500" fill="hold"/>
                                        <p:tgtEl>
                                          <p:spTgt spid="162"/>
                                        </p:tgtEl>
                                        <p:attrNameLst>
                                          <p:attrName>ppt_x</p:attrName>
                                        </p:attrNameLst>
                                      </p:cBhvr>
                                      <p:tavLst>
                                        <p:tav tm="0">
                                          <p:val>
                                            <p:strVal val="#ppt_x"/>
                                          </p:val>
                                        </p:tav>
                                        <p:tav tm="100000">
                                          <p:val>
                                            <p:strVal val="#ppt_x"/>
                                          </p:val>
                                        </p:tav>
                                      </p:tavLst>
                                    </p:anim>
                                    <p:anim calcmode="lin" valueType="num">
                                      <p:cBhvr additive="base">
                                        <p:cTn id="22" dur="500" fill="hold"/>
                                        <p:tgtEl>
                                          <p:spTgt spid="16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2"/>
                                        </p:tgtEl>
                                        <p:attrNameLst>
                                          <p:attrName>style.visibility</p:attrName>
                                        </p:attrNameLst>
                                      </p:cBhvr>
                                      <p:to>
                                        <p:strVal val="visible"/>
                                      </p:to>
                                    </p:set>
                                    <p:anim calcmode="lin" valueType="num">
                                      <p:cBhvr additive="base">
                                        <p:cTn id="35" dur="500" fill="hold"/>
                                        <p:tgtEl>
                                          <p:spTgt spid="142"/>
                                        </p:tgtEl>
                                        <p:attrNameLst>
                                          <p:attrName>ppt_x</p:attrName>
                                        </p:attrNameLst>
                                      </p:cBhvr>
                                      <p:tavLst>
                                        <p:tav tm="0">
                                          <p:val>
                                            <p:strVal val="#ppt_x"/>
                                          </p:val>
                                        </p:tav>
                                        <p:tav tm="100000">
                                          <p:val>
                                            <p:strVal val="#ppt_x"/>
                                          </p:val>
                                        </p:tav>
                                      </p:tavLst>
                                    </p:anim>
                                    <p:anim calcmode="lin" valueType="num">
                                      <p:cBhvr additive="base">
                                        <p:cTn id="36" dur="500" fill="hold"/>
                                        <p:tgtEl>
                                          <p:spTgt spid="14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9"/>
                                        </p:tgtEl>
                                        <p:attrNameLst>
                                          <p:attrName>style.visibility</p:attrName>
                                        </p:attrNameLst>
                                      </p:cBhvr>
                                      <p:to>
                                        <p:strVal val="visible"/>
                                      </p:to>
                                    </p:set>
                                    <p:anim calcmode="lin" valueType="num">
                                      <p:cBhvr additive="base">
                                        <p:cTn id="45" dur="500" fill="hold"/>
                                        <p:tgtEl>
                                          <p:spTgt spid="119"/>
                                        </p:tgtEl>
                                        <p:attrNameLst>
                                          <p:attrName>ppt_x</p:attrName>
                                        </p:attrNameLst>
                                      </p:cBhvr>
                                      <p:tavLst>
                                        <p:tav tm="0">
                                          <p:val>
                                            <p:strVal val="#ppt_x"/>
                                          </p:val>
                                        </p:tav>
                                        <p:tav tm="100000">
                                          <p:val>
                                            <p:strVal val="#ppt_x"/>
                                          </p:val>
                                        </p:tav>
                                      </p:tavLst>
                                    </p:anim>
                                    <p:anim calcmode="lin" valueType="num">
                                      <p:cBhvr additive="base">
                                        <p:cTn id="46" dur="500" fill="hold"/>
                                        <p:tgtEl>
                                          <p:spTgt spid="11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3"/>
                                        </p:tgtEl>
                                        <p:attrNameLst>
                                          <p:attrName>style.visibility</p:attrName>
                                        </p:attrNameLst>
                                      </p:cBhvr>
                                      <p:to>
                                        <p:strVal val="visible"/>
                                      </p:to>
                                    </p:set>
                                    <p:anim calcmode="lin" valueType="num">
                                      <p:cBhvr additive="base">
                                        <p:cTn id="59" dur="500" fill="hold"/>
                                        <p:tgtEl>
                                          <p:spTgt spid="103"/>
                                        </p:tgtEl>
                                        <p:attrNameLst>
                                          <p:attrName>ppt_x</p:attrName>
                                        </p:attrNameLst>
                                      </p:cBhvr>
                                      <p:tavLst>
                                        <p:tav tm="0">
                                          <p:val>
                                            <p:strVal val="#ppt_x"/>
                                          </p:val>
                                        </p:tav>
                                        <p:tav tm="100000">
                                          <p:val>
                                            <p:strVal val="#ppt_x"/>
                                          </p:val>
                                        </p:tav>
                                      </p:tavLst>
                                    </p:anim>
                                    <p:anim calcmode="lin" valueType="num">
                                      <p:cBhvr additive="base">
                                        <p:cTn id="60" dur="500" fill="hold"/>
                                        <p:tgtEl>
                                          <p:spTgt spid="10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fill="hold"/>
                                        <p:tgtEl>
                                          <p:spTgt spid="7"/>
                                        </p:tgtEl>
                                        <p:attrNameLst>
                                          <p:attrName>ppt_x</p:attrName>
                                        </p:attrNameLst>
                                      </p:cBhvr>
                                      <p:tavLst>
                                        <p:tav tm="0">
                                          <p:val>
                                            <p:strVal val="#ppt_x"/>
                                          </p:val>
                                        </p:tav>
                                        <p:tav tm="100000">
                                          <p:val>
                                            <p:strVal val="#ppt_x"/>
                                          </p:val>
                                        </p:tav>
                                      </p:tavLst>
                                    </p:anim>
                                    <p:anim calcmode="lin" valueType="num">
                                      <p:cBhvr additive="base">
                                        <p:cTn id="74" dur="500" fill="hold"/>
                                        <p:tgtEl>
                                          <p:spTgt spid="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1020278" y="330722"/>
            <a:ext cx="906047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RoboMate Creation Deployments </a:t>
            </a:r>
          </a:p>
        </p:txBody>
      </p:sp>
      <p:grpSp>
        <p:nvGrpSpPr>
          <p:cNvPr id="103" name="Group 102">
            <a:extLst>
              <a:ext uri="{FF2B5EF4-FFF2-40B4-BE49-F238E27FC236}">
                <a16:creationId xmlns:a16="http://schemas.microsoft.com/office/drawing/2014/main" id="{0049135A-8D63-F2FF-FD52-AB89FE63A810}"/>
              </a:ext>
            </a:extLst>
          </p:cNvPr>
          <p:cNvGrpSpPr/>
          <p:nvPr/>
        </p:nvGrpSpPr>
        <p:grpSpPr>
          <a:xfrm>
            <a:off x="7132320" y="1598084"/>
            <a:ext cx="4376191" cy="1981367"/>
            <a:chOff x="2217650" y="5238656"/>
            <a:chExt cx="2925582" cy="1036217"/>
          </a:xfrm>
        </p:grpSpPr>
        <p:sp>
          <p:nvSpPr>
            <p:cNvPr id="104" name="Isosceles Triangle 103">
              <a:extLst>
                <a:ext uri="{FF2B5EF4-FFF2-40B4-BE49-F238E27FC236}">
                  <a16:creationId xmlns:a16="http://schemas.microsoft.com/office/drawing/2014/main" id="{6F71E82F-D393-7CEF-F8E2-BB711821FED7}"/>
                </a:ext>
              </a:extLst>
            </p:cNvPr>
            <p:cNvSpPr/>
            <p:nvPr/>
          </p:nvSpPr>
          <p:spPr bwMode="auto">
            <a:xfrm rot="10800000" flipH="1">
              <a:off x="2445584"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4C9E343-325E-2F16-9FCC-1C73BEA9E6F3}"/>
                </a:ext>
              </a:extLst>
            </p:cNvPr>
            <p:cNvSpPr/>
            <p:nvPr/>
          </p:nvSpPr>
          <p:spPr bwMode="auto">
            <a:xfrm flipH="1">
              <a:off x="2805437" y="5238656"/>
              <a:ext cx="2337795"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35D40FCF-EF46-44FB-8E48-453B668A42EB}"/>
                </a:ext>
              </a:extLst>
            </p:cNvPr>
            <p:cNvSpPr/>
            <p:nvPr/>
          </p:nvSpPr>
          <p:spPr bwMode="auto">
            <a:xfrm flipH="1">
              <a:off x="2217650" y="5238656"/>
              <a:ext cx="1013465"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Firewall</a:t>
              </a:r>
            </a:p>
          </p:txBody>
        </p:sp>
      </p:grpSp>
      <p:grpSp>
        <p:nvGrpSpPr>
          <p:cNvPr id="119" name="Group 118">
            <a:extLst>
              <a:ext uri="{FF2B5EF4-FFF2-40B4-BE49-F238E27FC236}">
                <a16:creationId xmlns:a16="http://schemas.microsoft.com/office/drawing/2014/main" id="{B7388681-9471-4952-D6D8-77F1110DBC7E}"/>
              </a:ext>
            </a:extLst>
          </p:cNvPr>
          <p:cNvGrpSpPr/>
          <p:nvPr/>
        </p:nvGrpSpPr>
        <p:grpSpPr>
          <a:xfrm>
            <a:off x="1133609" y="5439377"/>
            <a:ext cx="3844792" cy="1164623"/>
            <a:chOff x="2830813" y="4201514"/>
            <a:chExt cx="2691409" cy="1036217"/>
          </a:xfrm>
        </p:grpSpPr>
        <p:sp>
          <p:nvSpPr>
            <p:cNvPr id="120" name="Isosceles Triangle 119">
              <a:extLst>
                <a:ext uri="{FF2B5EF4-FFF2-40B4-BE49-F238E27FC236}">
                  <a16:creationId xmlns:a16="http://schemas.microsoft.com/office/drawing/2014/main" id="{782B0DEC-9CBA-0093-5D52-6745B632550C}"/>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62917E30-D8F8-52DB-0A4C-8A4AE7C0F73A}"/>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A69F8834-87DE-C674-4C38-A8E824984FBD}"/>
                </a:ext>
              </a:extLst>
            </p:cNvPr>
            <p:cNvSpPr/>
            <p:nvPr/>
          </p:nvSpPr>
          <p:spPr bwMode="auto">
            <a:xfrm flipH="1">
              <a:off x="2830813" y="4201514"/>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Virtual Network</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2" name="Group 141">
            <a:extLst>
              <a:ext uri="{FF2B5EF4-FFF2-40B4-BE49-F238E27FC236}">
                <a16:creationId xmlns:a16="http://schemas.microsoft.com/office/drawing/2014/main" id="{E48FA0E0-9997-6358-BA98-ADEB86523D8A}"/>
              </a:ext>
            </a:extLst>
          </p:cNvPr>
          <p:cNvGrpSpPr/>
          <p:nvPr/>
        </p:nvGrpSpPr>
        <p:grpSpPr>
          <a:xfrm>
            <a:off x="6905181" y="5418426"/>
            <a:ext cx="4876141" cy="1169959"/>
            <a:chOff x="2428597" y="3164371"/>
            <a:chExt cx="2714635" cy="1036217"/>
          </a:xfrm>
        </p:grpSpPr>
        <p:sp>
          <p:nvSpPr>
            <p:cNvPr id="143" name="Isosceles Triangle 142">
              <a:extLst>
                <a:ext uri="{FF2B5EF4-FFF2-40B4-BE49-F238E27FC236}">
                  <a16:creationId xmlns:a16="http://schemas.microsoft.com/office/drawing/2014/main" id="{4857C655-0968-849C-B5FC-8BA587145126}"/>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44" name="Rectangle 143">
              <a:extLst>
                <a:ext uri="{FF2B5EF4-FFF2-40B4-BE49-F238E27FC236}">
                  <a16:creationId xmlns:a16="http://schemas.microsoft.com/office/drawing/2014/main" id="{964F0ACE-8BAC-C54D-12B9-40030362A901}"/>
                </a:ext>
              </a:extLst>
            </p:cNvPr>
            <p:cNvSpPr/>
            <p:nvPr/>
          </p:nvSpPr>
          <p:spPr bwMode="auto">
            <a:xfrm flipH="1">
              <a:off x="3194216" y="3164371"/>
              <a:ext cx="1949016"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Rectangle 144">
              <a:extLst>
                <a:ext uri="{FF2B5EF4-FFF2-40B4-BE49-F238E27FC236}">
                  <a16:creationId xmlns:a16="http://schemas.microsoft.com/office/drawing/2014/main" id="{5F8A0E06-A2CC-50D8-E45C-5904985B9DD5}"/>
                </a:ext>
              </a:extLst>
            </p:cNvPr>
            <p:cNvSpPr/>
            <p:nvPr/>
          </p:nvSpPr>
          <p:spPr bwMode="auto">
            <a:xfrm flipH="1">
              <a:off x="2428597" y="3164371"/>
              <a:ext cx="80251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VMSS</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395E12E3-CA80-97C1-A017-F8DB5B623A02}"/>
              </a:ext>
            </a:extLst>
          </p:cNvPr>
          <p:cNvGrpSpPr/>
          <p:nvPr/>
        </p:nvGrpSpPr>
        <p:grpSpPr>
          <a:xfrm>
            <a:off x="82559" y="1549959"/>
            <a:ext cx="6491496" cy="2031807"/>
            <a:chOff x="2428594" y="1090085"/>
            <a:chExt cx="2714637" cy="1036217"/>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28594" y="1090085"/>
              <a:ext cx="970387"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4E3C42F-AFB9-0781-ACA9-7B44BA59F42D}"/>
              </a:ext>
            </a:extLst>
          </p:cNvPr>
          <p:cNvSpPr txBox="1"/>
          <p:nvPr/>
        </p:nvSpPr>
        <p:spPr>
          <a:xfrm>
            <a:off x="2082657" y="5711978"/>
            <a:ext cx="2941925" cy="738664"/>
          </a:xfrm>
          <a:prstGeom prst="rect">
            <a:avLst/>
          </a:prstGeom>
          <a:noFill/>
        </p:spPr>
        <p:txBody>
          <a:bodyPr wrap="square" rtlCol="0">
            <a:spAutoFit/>
          </a:bodyPr>
          <a:lstStyle/>
          <a:p>
            <a:pPr lvl="1">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Create Spokes </a:t>
            </a:r>
            <a:r>
              <a:rPr lang="en-US" sz="1400" dirty="0">
                <a:solidFill>
                  <a:schemeClr val="bg1"/>
                </a:solidFill>
                <a:latin typeface="Segoe UI"/>
              </a:rPr>
              <a:t>VNETs</a:t>
            </a:r>
            <a:r>
              <a:rPr kumimoji="0" lang="en-US" sz="1400" b="0" i="0" u="none" strike="noStrike" kern="1200" cap="none" spc="0" normalizeH="0" baseline="0" noProof="0" dirty="0">
                <a:ln>
                  <a:noFill/>
                </a:ln>
                <a:solidFill>
                  <a:schemeClr val="bg1"/>
                </a:solidFill>
                <a:effectLst/>
                <a:uLnTx/>
                <a:uFillTx/>
                <a:latin typeface="Segoe UI"/>
                <a:ea typeface="+mn-ea"/>
                <a:cs typeface="+mn-cs"/>
              </a:rPr>
              <a:t> with their dependencies</a:t>
            </a:r>
          </a:p>
          <a:p>
            <a:pPr marR="0" lvl="1" algn="l" defTabSz="914400" rtl="0" eaLnBrk="1" fontAlgn="auto" latinLnBrk="0" hangingPunct="1">
              <a:lnSpc>
                <a:spcPct val="100000"/>
              </a:lnSpc>
              <a:spcBef>
                <a:spcPts val="0"/>
              </a:spcBef>
              <a:spcAft>
                <a:spcPts val="0"/>
              </a:spcAft>
              <a:buClrTx/>
              <a:buSzTx/>
              <a:tabLst/>
              <a:defRPr/>
            </a:pPr>
            <a:endParaRPr lang="en-US" sz="1400" dirty="0">
              <a:solidFill>
                <a:schemeClr val="bg1"/>
              </a:solidFill>
            </a:endParaRPr>
          </a:p>
        </p:txBody>
      </p:sp>
      <p:sp>
        <p:nvSpPr>
          <p:cNvPr id="4" name="TextBox 3">
            <a:extLst>
              <a:ext uri="{FF2B5EF4-FFF2-40B4-BE49-F238E27FC236}">
                <a16:creationId xmlns:a16="http://schemas.microsoft.com/office/drawing/2014/main" id="{D54CA4C1-E834-D053-65F2-A22DEF812E2A}"/>
              </a:ext>
            </a:extLst>
          </p:cNvPr>
          <p:cNvSpPr txBox="1"/>
          <p:nvPr/>
        </p:nvSpPr>
        <p:spPr>
          <a:xfrm>
            <a:off x="8174557" y="5851601"/>
            <a:ext cx="3232727" cy="584775"/>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r>
              <a:rPr lang="en-US" sz="1600" dirty="0">
                <a:solidFill>
                  <a:schemeClr val="bg1"/>
                </a:solidFill>
                <a:cs typeface="Segoe UI" pitchFamily="34" charset="0"/>
              </a:rPr>
              <a:t>Create Azure Customized Scale Set</a:t>
            </a:r>
          </a:p>
        </p:txBody>
      </p:sp>
      <p:sp>
        <p:nvSpPr>
          <p:cNvPr id="5" name="TextBox 4">
            <a:extLst>
              <a:ext uri="{FF2B5EF4-FFF2-40B4-BE49-F238E27FC236}">
                <a16:creationId xmlns:a16="http://schemas.microsoft.com/office/drawing/2014/main" id="{D416EE99-7056-A89E-F8EB-F4F219464214}"/>
              </a:ext>
            </a:extLst>
          </p:cNvPr>
          <p:cNvSpPr txBox="1"/>
          <p:nvPr/>
        </p:nvSpPr>
        <p:spPr>
          <a:xfrm>
            <a:off x="8648297" y="2336800"/>
            <a:ext cx="2851054" cy="707886"/>
          </a:xfrm>
          <a:prstGeom prst="rect">
            <a:avLst/>
          </a:prstGeom>
          <a:noFill/>
        </p:spPr>
        <p:txBody>
          <a:bodyPr wrap="square" rtlCol="0">
            <a:spAutoFit/>
          </a:bodyPr>
          <a:lstStyle/>
          <a:p>
            <a:r>
              <a:rPr lang="en-US" sz="1400" dirty="0">
                <a:solidFill>
                  <a:schemeClr val="bg1"/>
                </a:solidFill>
                <a:latin typeface="Segoe UI"/>
                <a:cs typeface="Segoe UI" pitchFamily="34" charset="0"/>
              </a:rPr>
              <a:t>Deploy </a:t>
            </a:r>
            <a:r>
              <a:rPr kumimoji="0" lang="en-US" sz="1400" b="0" i="0" u="none" strike="noStrike" kern="1200" cap="none" spc="0" normalizeH="0" baseline="0" noProof="0" dirty="0">
                <a:ln>
                  <a:noFill/>
                </a:ln>
                <a:solidFill>
                  <a:schemeClr val="bg1"/>
                </a:solidFill>
                <a:effectLst/>
                <a:uLnTx/>
                <a:uFillTx/>
                <a:latin typeface="Segoe UI"/>
                <a:ea typeface="+mn-ea"/>
                <a:cs typeface="Segoe UI" pitchFamily="34" charset="0"/>
              </a:rPr>
              <a:t>Azure </a:t>
            </a:r>
            <a:r>
              <a:rPr lang="en-US" sz="1400" noProof="0" dirty="0">
                <a:solidFill>
                  <a:schemeClr val="bg1"/>
                </a:solidFill>
                <a:latin typeface="Segoe UI"/>
                <a:cs typeface="Segoe UI" pitchFamily="34" charset="0"/>
              </a:rPr>
              <a:t>F</a:t>
            </a:r>
            <a:r>
              <a:rPr lang="en-US" sz="1400" dirty="0" err="1">
                <a:solidFill>
                  <a:schemeClr val="bg1"/>
                </a:solidFill>
                <a:latin typeface="Segoe UI"/>
                <a:cs typeface="Segoe UI" pitchFamily="34" charset="0"/>
              </a:rPr>
              <a:t>irewall</a:t>
            </a:r>
            <a:r>
              <a:rPr lang="en-US" sz="1400" dirty="0">
                <a:solidFill>
                  <a:schemeClr val="bg1"/>
                </a:solidFill>
                <a:latin typeface="Segoe UI"/>
                <a:cs typeface="Segoe UI" pitchFamily="34" charset="0"/>
              </a:rPr>
              <a:t> with default Rules</a:t>
            </a:r>
            <a:endParaRPr kumimoji="0" lang="en-US" sz="1400" b="0" i="0" u="none" strike="noStrike" kern="1200" cap="none" spc="0" normalizeH="0" baseline="0" noProof="0" dirty="0">
              <a:ln>
                <a:noFill/>
              </a:ln>
              <a:solidFill>
                <a:schemeClr val="bg1"/>
              </a:solidFill>
              <a:effectLst/>
              <a:uLnTx/>
              <a:uFillTx/>
              <a:latin typeface="Segoe UI"/>
              <a:ea typeface="+mn-ea"/>
              <a:cs typeface="Segoe UI" pitchFamily="34" charset="0"/>
            </a:endParaRPr>
          </a:p>
          <a:p>
            <a:endParaRPr lang="en-US" sz="1200" dirty="0">
              <a:solidFill>
                <a:schemeClr val="bg1"/>
              </a:solidFill>
            </a:endParaRPr>
          </a:p>
        </p:txBody>
      </p:sp>
      <p:sp>
        <p:nvSpPr>
          <p:cNvPr id="13" name="TextBox 12">
            <a:extLst>
              <a:ext uri="{FF2B5EF4-FFF2-40B4-BE49-F238E27FC236}">
                <a16:creationId xmlns:a16="http://schemas.microsoft.com/office/drawing/2014/main" id="{0B33586F-2873-4A85-C6EC-38EF0E7ED711}"/>
              </a:ext>
            </a:extLst>
          </p:cNvPr>
          <p:cNvSpPr txBox="1"/>
          <p:nvPr/>
        </p:nvSpPr>
        <p:spPr>
          <a:xfrm>
            <a:off x="2028385" y="1667600"/>
            <a:ext cx="4947078" cy="1785104"/>
          </a:xfrm>
          <a:prstGeom prst="rect">
            <a:avLst/>
          </a:prstGeom>
          <a:noFill/>
        </p:spPr>
        <p:txBody>
          <a:bodyPr wrap="square" rtlCol="0">
            <a:spAutoFit/>
          </a:bodyPr>
          <a:lstStyle/>
          <a:p>
            <a:pPr lvl="1">
              <a:defRPr/>
            </a:pPr>
            <a:r>
              <a:rPr lang="en-US" sz="1100" dirty="0">
                <a:solidFill>
                  <a:schemeClr val="bg1"/>
                </a:solidFill>
                <a:latin typeface="Calibri" panose="020F0502020204030204" pitchFamily="34" charset="0"/>
                <a:cs typeface="Calibri" panose="020F0502020204030204" pitchFamily="34" charset="0"/>
              </a:rPr>
              <a:t>Create Windows Server Active Directory VM</a:t>
            </a:r>
          </a:p>
          <a:p>
            <a:pPr lvl="1">
              <a:defRPr/>
            </a:pPr>
            <a:r>
              <a:rPr lang="en-US" sz="1100" dirty="0">
                <a:solidFill>
                  <a:schemeClr val="bg1"/>
                </a:solidFill>
                <a:latin typeface="Calibri" panose="020F0502020204030204" pitchFamily="34" charset="0"/>
                <a:cs typeface="Calibri" panose="020F0502020204030204" pitchFamily="34" charset="0"/>
              </a:rPr>
              <a:t>Create Windows Server SQL VM</a:t>
            </a:r>
          </a:p>
          <a:p>
            <a:pPr lvl="1">
              <a:defRPr/>
            </a:pPr>
            <a:r>
              <a:rPr lang="en-US" sz="1100" dirty="0">
                <a:solidFill>
                  <a:schemeClr val="bg1"/>
                </a:solidFill>
                <a:latin typeface="Calibri" panose="020F0502020204030204" pitchFamily="34" charset="0"/>
                <a:cs typeface="Calibri" panose="020F0502020204030204" pitchFamily="34" charset="0"/>
              </a:rPr>
              <a:t>Create Windows Server File Server VM</a:t>
            </a:r>
          </a:p>
          <a:p>
            <a:pPr lvl="1">
              <a:defRPr/>
            </a:pPr>
            <a:r>
              <a:rPr lang="en-US" sz="1100" dirty="0">
                <a:solidFill>
                  <a:schemeClr val="bg1"/>
                </a:solidFill>
                <a:latin typeface="Calibri" panose="020F0502020204030204" pitchFamily="34" charset="0"/>
                <a:cs typeface="Calibri" panose="020F0502020204030204" pitchFamily="34" charset="0"/>
              </a:rPr>
              <a:t>Create Windows Hyper-V Nested Virtualization VM</a:t>
            </a:r>
          </a:p>
          <a:p>
            <a:pPr lvl="1">
              <a:defRPr/>
            </a:pPr>
            <a:r>
              <a:rPr lang="en-US" sz="1100" dirty="0">
                <a:solidFill>
                  <a:schemeClr val="bg1"/>
                </a:solidFill>
                <a:latin typeface="Calibri" panose="020F0502020204030204" pitchFamily="34" charset="0"/>
                <a:cs typeface="Calibri" panose="020F0502020204030204" pitchFamily="34" charset="0"/>
              </a:rPr>
              <a:t>Create Windows Server IIS Server VM</a:t>
            </a:r>
          </a:p>
          <a:p>
            <a:pPr lvl="1">
              <a:defRPr/>
            </a:pPr>
            <a:r>
              <a:rPr lang="en-US" sz="1100" dirty="0">
                <a:solidFill>
                  <a:schemeClr val="bg1"/>
                </a:solidFill>
                <a:latin typeface="Calibri" panose="020F0502020204030204" pitchFamily="34" charset="0"/>
                <a:cs typeface="Calibri" panose="020F0502020204030204" pitchFamily="34" charset="0"/>
              </a:rPr>
              <a:t>Create Windows/Linux Docker Virtual Machines in an existing VNet</a:t>
            </a:r>
          </a:p>
          <a:p>
            <a:pPr lvl="1">
              <a:defRPr/>
            </a:pPr>
            <a:r>
              <a:rPr lang="en-US" sz="1100" dirty="0">
                <a:solidFill>
                  <a:schemeClr val="bg1"/>
                </a:solidFill>
                <a:latin typeface="Calibri" panose="020F0502020204030204" pitchFamily="34" charset="0"/>
                <a:cs typeface="Calibri" panose="020F0502020204030204" pitchFamily="34" charset="0"/>
              </a:rPr>
              <a:t>Create Windows Bulk Virtual Machines in an existing VNet</a:t>
            </a:r>
          </a:p>
          <a:p>
            <a:pPr lvl="1">
              <a:defRPr/>
            </a:pPr>
            <a:r>
              <a:rPr lang="en-US" sz="1100" dirty="0">
                <a:solidFill>
                  <a:schemeClr val="bg1"/>
                </a:solidFill>
                <a:latin typeface="Calibri" panose="020F0502020204030204" pitchFamily="34" charset="0"/>
                <a:cs typeface="Calibri" panose="020F0502020204030204" pitchFamily="34" charset="0"/>
              </a:rPr>
              <a:t>Create SUSE Bulk Virtual Machines in an existing VNet</a:t>
            </a:r>
          </a:p>
          <a:p>
            <a:pPr lvl="1">
              <a:defRPr/>
            </a:pPr>
            <a:r>
              <a:rPr lang="en-US" sz="1100" dirty="0">
                <a:solidFill>
                  <a:schemeClr val="bg1"/>
                </a:solidFill>
                <a:latin typeface="Calibri" panose="020F0502020204030204" pitchFamily="34" charset="0"/>
                <a:cs typeface="Calibri" panose="020F0502020204030204" pitchFamily="34" charset="0"/>
              </a:rPr>
              <a:t>Create Canonical Bulk Virtual Machines in an existing VNet</a:t>
            </a:r>
          </a:p>
          <a:p>
            <a:pPr lvl="1">
              <a:defRPr/>
            </a:pPr>
            <a:r>
              <a:rPr lang="en-US" sz="1100" dirty="0">
                <a:solidFill>
                  <a:schemeClr val="bg1"/>
                </a:solidFill>
                <a:latin typeface="Calibri" panose="020F0502020204030204" pitchFamily="34" charset="0"/>
                <a:cs typeface="Calibri" panose="020F0502020204030204" pitchFamily="34" charset="0"/>
              </a:rPr>
              <a:t>Create Open logic Bulk Virtual Machines in an exist VNet</a:t>
            </a:r>
            <a:endParaRPr lang="en-US" sz="1100" dirty="0">
              <a:solidFill>
                <a:schemeClr val="bg1"/>
              </a:solidFill>
            </a:endParaRPr>
          </a:p>
        </p:txBody>
      </p:sp>
      <p:sp>
        <p:nvSpPr>
          <p:cNvPr id="14" name="TextBox 13">
            <a:extLst>
              <a:ext uri="{FF2B5EF4-FFF2-40B4-BE49-F238E27FC236}">
                <a16:creationId xmlns:a16="http://schemas.microsoft.com/office/drawing/2014/main" id="{8445796A-31E0-DDA2-E92F-C92EF5FB9C68}"/>
              </a:ext>
            </a:extLst>
          </p:cNvPr>
          <p:cNvSpPr txBox="1"/>
          <p:nvPr/>
        </p:nvSpPr>
        <p:spPr>
          <a:xfrm>
            <a:off x="220947" y="1881140"/>
            <a:ext cx="1914141" cy="954107"/>
          </a:xfrm>
          <a:prstGeom prst="rect">
            <a:avLst/>
          </a:prstGeom>
          <a:noFill/>
        </p:spPr>
        <p:txBody>
          <a:bodyPr wrap="square" rtlCol="0">
            <a:spAutoFit/>
          </a:bodyPr>
          <a:lstStyle/>
          <a:p>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Virtual Machines</a:t>
            </a:r>
          </a:p>
        </p:txBody>
      </p:sp>
      <p:grpSp>
        <p:nvGrpSpPr>
          <p:cNvPr id="24" name="Group 23">
            <a:extLst>
              <a:ext uri="{FF2B5EF4-FFF2-40B4-BE49-F238E27FC236}">
                <a16:creationId xmlns:a16="http://schemas.microsoft.com/office/drawing/2014/main" id="{F452F03D-CD4E-E6A4-F8B6-5A2629323987}"/>
              </a:ext>
            </a:extLst>
          </p:cNvPr>
          <p:cNvGrpSpPr/>
          <p:nvPr/>
        </p:nvGrpSpPr>
        <p:grpSpPr>
          <a:xfrm>
            <a:off x="5914887" y="3870232"/>
            <a:ext cx="5962687" cy="1237479"/>
            <a:chOff x="2361146" y="1090085"/>
            <a:chExt cx="2782085" cy="1036217"/>
          </a:xfrm>
        </p:grpSpPr>
        <p:sp>
          <p:nvSpPr>
            <p:cNvPr id="25" name="Isosceles Triangle 24">
              <a:extLst>
                <a:ext uri="{FF2B5EF4-FFF2-40B4-BE49-F238E27FC236}">
                  <a16:creationId xmlns:a16="http://schemas.microsoft.com/office/drawing/2014/main" id="{0941B300-2CB7-9107-E033-D41EEF6D010D}"/>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256FDDF3-017B-3F04-5C7A-74EEF7B32B7B}"/>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3DF6EB51-0B37-3CAF-B5D8-0AF89D83C1FE}"/>
                </a:ext>
              </a:extLst>
            </p:cNvPr>
            <p:cNvSpPr/>
            <p:nvPr/>
          </p:nvSpPr>
          <p:spPr bwMode="auto">
            <a:xfrm flipH="1">
              <a:off x="2361146" y="1090085"/>
              <a:ext cx="671834"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AKS &amp; Containers</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8" name="TextBox 27">
            <a:extLst>
              <a:ext uri="{FF2B5EF4-FFF2-40B4-BE49-F238E27FC236}">
                <a16:creationId xmlns:a16="http://schemas.microsoft.com/office/drawing/2014/main" id="{D0FEDF25-0306-8C74-2290-EDF1A5118F98}"/>
              </a:ext>
            </a:extLst>
          </p:cNvPr>
          <p:cNvSpPr txBox="1"/>
          <p:nvPr/>
        </p:nvSpPr>
        <p:spPr>
          <a:xfrm>
            <a:off x="7372952" y="4008107"/>
            <a:ext cx="4408370" cy="584775"/>
          </a:xfrm>
          <a:prstGeom prst="rect">
            <a:avLst/>
          </a:prstGeom>
          <a:noFill/>
        </p:spPr>
        <p:txBody>
          <a:bodyPr wrap="square" rtlCol="0">
            <a:spAutoFit/>
          </a:bodyPr>
          <a:lstStyle/>
          <a:p>
            <a:r>
              <a:rPr lang="en-US" sz="1600" dirty="0">
                <a:solidFill>
                  <a:schemeClr val="bg1"/>
                </a:solidFill>
                <a:cs typeface="Segoe UI" pitchFamily="34" charset="0"/>
              </a:rPr>
              <a:t>Create Customized AKS Cluster with ACR</a:t>
            </a:r>
          </a:p>
          <a:p>
            <a:r>
              <a:rPr lang="en-US" sz="1600" dirty="0">
                <a:solidFill>
                  <a:schemeClr val="bg1"/>
                </a:solidFill>
                <a:cs typeface="Segoe UI" pitchFamily="34" charset="0"/>
              </a:rPr>
              <a:t>Create Customized Containers with Docker</a:t>
            </a:r>
            <a:endParaRPr lang="en-US" sz="1200" dirty="0">
              <a:solidFill>
                <a:schemeClr val="bg1"/>
              </a:solidFill>
            </a:endParaRPr>
          </a:p>
        </p:txBody>
      </p:sp>
      <p:grpSp>
        <p:nvGrpSpPr>
          <p:cNvPr id="29" name="Group 28">
            <a:extLst>
              <a:ext uri="{FF2B5EF4-FFF2-40B4-BE49-F238E27FC236}">
                <a16:creationId xmlns:a16="http://schemas.microsoft.com/office/drawing/2014/main" id="{C4D7BAF3-56D9-ADCD-824A-CE65B3863028}"/>
              </a:ext>
            </a:extLst>
          </p:cNvPr>
          <p:cNvGrpSpPr/>
          <p:nvPr/>
        </p:nvGrpSpPr>
        <p:grpSpPr>
          <a:xfrm>
            <a:off x="913151" y="3803380"/>
            <a:ext cx="3842895" cy="1285858"/>
            <a:chOff x="2428594" y="1090085"/>
            <a:chExt cx="2714637" cy="1036217"/>
          </a:xfrm>
        </p:grpSpPr>
        <p:sp>
          <p:nvSpPr>
            <p:cNvPr id="30" name="Isosceles Triangle 29">
              <a:extLst>
                <a:ext uri="{FF2B5EF4-FFF2-40B4-BE49-F238E27FC236}">
                  <a16:creationId xmlns:a16="http://schemas.microsoft.com/office/drawing/2014/main" id="{2151CF5F-9C6D-4607-5960-514BB84B1EB1}"/>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28E30A7C-F52C-29C6-0E9E-DD1488C9978B}"/>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CE1B7EA0-F8D3-B3F1-B89D-4AE5F5635394}"/>
                </a:ext>
              </a:extLst>
            </p:cNvPr>
            <p:cNvSpPr/>
            <p:nvPr/>
          </p:nvSpPr>
          <p:spPr bwMode="auto">
            <a:xfrm flipH="1">
              <a:off x="2428594" y="1090085"/>
              <a:ext cx="970387"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VPN</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3" name="TextBox 32">
            <a:extLst>
              <a:ext uri="{FF2B5EF4-FFF2-40B4-BE49-F238E27FC236}">
                <a16:creationId xmlns:a16="http://schemas.microsoft.com/office/drawing/2014/main" id="{9654EC10-7785-CE9E-1397-211A3EC3D7A1}"/>
              </a:ext>
            </a:extLst>
          </p:cNvPr>
          <p:cNvSpPr txBox="1"/>
          <p:nvPr/>
        </p:nvSpPr>
        <p:spPr>
          <a:xfrm>
            <a:off x="2466746" y="4105946"/>
            <a:ext cx="2461633" cy="584775"/>
          </a:xfrm>
          <a:prstGeom prst="rect">
            <a:avLst/>
          </a:prstGeom>
          <a:noFill/>
        </p:spPr>
        <p:txBody>
          <a:bodyPr wrap="square" rtlCol="0">
            <a:spAutoFit/>
          </a:bodyPr>
          <a:lstStyle/>
          <a:p>
            <a:r>
              <a:rPr lang="en-US" sz="1600" dirty="0">
                <a:solidFill>
                  <a:schemeClr val="bg1"/>
                </a:solidFill>
                <a:cs typeface="Segoe UI" pitchFamily="34" charset="0"/>
              </a:rPr>
              <a:t>Create Azure VPN Gateway P2S</a:t>
            </a:r>
            <a:endParaRPr lang="en-US" sz="1200" dirty="0">
              <a:solidFill>
                <a:schemeClr val="bg1"/>
              </a:solidFill>
            </a:endParaRPr>
          </a:p>
        </p:txBody>
      </p:sp>
      <p:pic>
        <p:nvPicPr>
          <p:cNvPr id="6" name="Picture 5" descr="A blue and white logo&#10;&#10;Description automatically generated">
            <a:extLst>
              <a:ext uri="{FF2B5EF4-FFF2-40B4-BE49-F238E27FC236}">
                <a16:creationId xmlns:a16="http://schemas.microsoft.com/office/drawing/2014/main" id="{2C9D45BD-1D2B-6265-8A73-BBF0DC108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8" name="Picture 7" descr="A computer screen with a cube on the screen&#10;&#10;Description automatically generated">
            <a:extLst>
              <a:ext uri="{FF2B5EF4-FFF2-40B4-BE49-F238E27FC236}">
                <a16:creationId xmlns:a16="http://schemas.microsoft.com/office/drawing/2014/main" id="{A943298A-E900-438C-D403-7583CC73A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34" y="808972"/>
            <a:ext cx="718264" cy="718264"/>
          </a:xfrm>
          <a:prstGeom prst="rect">
            <a:avLst/>
          </a:prstGeom>
        </p:spPr>
      </p:pic>
      <p:pic>
        <p:nvPicPr>
          <p:cNvPr id="10" name="Picture 9" descr="A cloud and brick wall&#10;&#10;Description automatically generated">
            <a:extLst>
              <a:ext uri="{FF2B5EF4-FFF2-40B4-BE49-F238E27FC236}">
                <a16:creationId xmlns:a16="http://schemas.microsoft.com/office/drawing/2014/main" id="{EC7EDE1B-D746-B92B-6900-1309DC2FB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160" y="886448"/>
            <a:ext cx="756891" cy="721920"/>
          </a:xfrm>
          <a:prstGeom prst="rect">
            <a:avLst/>
          </a:prstGeom>
        </p:spPr>
      </p:pic>
      <p:pic>
        <p:nvPicPr>
          <p:cNvPr id="15" name="Picture 14" descr="A blue and white padlock with arrows&#10;&#10;Description automatically generated">
            <a:extLst>
              <a:ext uri="{FF2B5EF4-FFF2-40B4-BE49-F238E27FC236}">
                <a16:creationId xmlns:a16="http://schemas.microsoft.com/office/drawing/2014/main" id="{C9BCEB62-DFEB-B719-506A-C9D22ABBC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756" y="3842370"/>
            <a:ext cx="666667" cy="666667"/>
          </a:xfrm>
          <a:prstGeom prst="rect">
            <a:avLst/>
          </a:prstGeom>
        </p:spPr>
      </p:pic>
      <p:pic>
        <p:nvPicPr>
          <p:cNvPr id="17" name="Picture 16" descr="A logo with three green dots&#10;&#10;Description automatically generated">
            <a:extLst>
              <a:ext uri="{FF2B5EF4-FFF2-40B4-BE49-F238E27FC236}">
                <a16:creationId xmlns:a16="http://schemas.microsoft.com/office/drawing/2014/main" id="{DEAECE42-C0F4-4144-5F29-985867323B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137" y="5458387"/>
            <a:ext cx="815059" cy="815059"/>
          </a:xfrm>
          <a:prstGeom prst="rect">
            <a:avLst/>
          </a:prstGeom>
        </p:spPr>
      </p:pic>
      <p:pic>
        <p:nvPicPr>
          <p:cNvPr id="19" name="Picture 18" descr="A computer screen with a cube on it&#10;&#10;Description automatically generated">
            <a:extLst>
              <a:ext uri="{FF2B5EF4-FFF2-40B4-BE49-F238E27FC236}">
                <a16:creationId xmlns:a16="http://schemas.microsoft.com/office/drawing/2014/main" id="{F23E02C2-0329-3FF9-B7EB-EE7C005A02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684" y="5458387"/>
            <a:ext cx="738664" cy="738664"/>
          </a:xfrm>
          <a:prstGeom prst="rect">
            <a:avLst/>
          </a:prstGeom>
        </p:spPr>
      </p:pic>
      <p:pic>
        <p:nvPicPr>
          <p:cNvPr id="21" name="Picture 20" descr="A group of purple cubes&#10;&#10;Description automatically generated">
            <a:extLst>
              <a:ext uri="{FF2B5EF4-FFF2-40B4-BE49-F238E27FC236}">
                <a16:creationId xmlns:a16="http://schemas.microsoft.com/office/drawing/2014/main" id="{78EF63B7-9042-DCA8-58F7-68C27CFA55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2829" y="3907904"/>
            <a:ext cx="761905" cy="761905"/>
          </a:xfrm>
          <a:prstGeom prst="rect">
            <a:avLst/>
          </a:prstGeom>
        </p:spPr>
      </p:pic>
    </p:spTree>
    <p:extLst>
      <p:ext uri="{BB962C8B-B14F-4D97-AF65-F5344CB8AC3E}">
        <p14:creationId xmlns:p14="http://schemas.microsoft.com/office/powerpoint/2010/main" val="379543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additive="base">
                                        <p:cTn id="21" dur="500" fill="hold"/>
                                        <p:tgtEl>
                                          <p:spTgt spid="103"/>
                                        </p:tgtEl>
                                        <p:attrNameLst>
                                          <p:attrName>ppt_x</p:attrName>
                                        </p:attrNameLst>
                                      </p:cBhvr>
                                      <p:tavLst>
                                        <p:tav tm="0">
                                          <p:val>
                                            <p:strVal val="#ppt_x"/>
                                          </p:val>
                                        </p:tav>
                                        <p:tav tm="100000">
                                          <p:val>
                                            <p:strVal val="#ppt_x"/>
                                          </p:val>
                                        </p:tav>
                                      </p:tavLst>
                                    </p:anim>
                                    <p:anim calcmode="lin" valueType="num">
                                      <p:cBhvr additive="base">
                                        <p:cTn id="22" dur="500" fill="hold"/>
                                        <p:tgtEl>
                                          <p:spTgt spid="10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19"/>
                                        </p:tgtEl>
                                        <p:attrNameLst>
                                          <p:attrName>style.visibility</p:attrName>
                                        </p:attrNameLst>
                                      </p:cBhvr>
                                      <p:to>
                                        <p:strVal val="visible"/>
                                      </p:to>
                                    </p:set>
                                    <p:anim calcmode="lin" valueType="num">
                                      <p:cBhvr additive="base">
                                        <p:cTn id="63" dur="500" fill="hold"/>
                                        <p:tgtEl>
                                          <p:spTgt spid="119"/>
                                        </p:tgtEl>
                                        <p:attrNameLst>
                                          <p:attrName>ppt_x</p:attrName>
                                        </p:attrNameLst>
                                      </p:cBhvr>
                                      <p:tavLst>
                                        <p:tav tm="0">
                                          <p:val>
                                            <p:strVal val="#ppt_x"/>
                                          </p:val>
                                        </p:tav>
                                        <p:tav tm="100000">
                                          <p:val>
                                            <p:strVal val="#ppt_x"/>
                                          </p:val>
                                        </p:tav>
                                      </p:tavLst>
                                    </p:anim>
                                    <p:anim calcmode="lin" valueType="num">
                                      <p:cBhvr additive="base">
                                        <p:cTn id="64" dur="500" fill="hold"/>
                                        <p:tgtEl>
                                          <p:spTgt spid="1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42"/>
                                        </p:tgtEl>
                                        <p:attrNameLst>
                                          <p:attrName>style.visibility</p:attrName>
                                        </p:attrNameLst>
                                      </p:cBhvr>
                                      <p:to>
                                        <p:strVal val="visible"/>
                                      </p:to>
                                    </p:set>
                                    <p:anim calcmode="lin" valueType="num">
                                      <p:cBhvr additive="base">
                                        <p:cTn id="73" dur="500" fill="hold"/>
                                        <p:tgtEl>
                                          <p:spTgt spid="142"/>
                                        </p:tgtEl>
                                        <p:attrNameLst>
                                          <p:attrName>ppt_x</p:attrName>
                                        </p:attrNameLst>
                                      </p:cBhvr>
                                      <p:tavLst>
                                        <p:tav tm="0">
                                          <p:val>
                                            <p:strVal val="#ppt_x"/>
                                          </p:val>
                                        </p:tav>
                                        <p:tav tm="100000">
                                          <p:val>
                                            <p:strVal val="#ppt_x"/>
                                          </p:val>
                                        </p:tav>
                                      </p:tavLst>
                                    </p:anim>
                                    <p:anim calcmode="lin" valueType="num">
                                      <p:cBhvr additive="base">
                                        <p:cTn id="74" dur="500" fill="hold"/>
                                        <p:tgtEl>
                                          <p:spTgt spid="14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8"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1694046" y="330722"/>
            <a:ext cx="83867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RoboMate Creation Deployments </a:t>
            </a:r>
          </a:p>
        </p:txBody>
      </p:sp>
      <p:grpSp>
        <p:nvGrpSpPr>
          <p:cNvPr id="7" name="Group 6">
            <a:extLst>
              <a:ext uri="{FF2B5EF4-FFF2-40B4-BE49-F238E27FC236}">
                <a16:creationId xmlns:a16="http://schemas.microsoft.com/office/drawing/2014/main" id="{6B458C88-DF8D-C079-A8ED-C654F4F39944}"/>
              </a:ext>
            </a:extLst>
          </p:cNvPr>
          <p:cNvGrpSpPr/>
          <p:nvPr/>
        </p:nvGrpSpPr>
        <p:grpSpPr>
          <a:xfrm>
            <a:off x="532107" y="1898987"/>
            <a:ext cx="3806091" cy="1232138"/>
            <a:chOff x="6669779" y="3164371"/>
            <a:chExt cx="2714637" cy="1036217"/>
          </a:xfrm>
        </p:grpSpPr>
        <p:sp>
          <p:nvSpPr>
            <p:cNvPr id="8" name="Isosceles Triangle 7">
              <a:extLst>
                <a:ext uri="{FF2B5EF4-FFF2-40B4-BE49-F238E27FC236}">
                  <a16:creationId xmlns:a16="http://schemas.microsoft.com/office/drawing/2014/main" id="{DF38C0C5-133A-C287-C8C0-52990F337FF8}"/>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D18A65B7-50C9-3EC4-9AE6-AB9784ABBDA2}"/>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DD66894-747C-E4AC-6E5C-E33B0C271399}"/>
                </a:ext>
              </a:extLst>
            </p:cNvPr>
            <p:cNvSpPr/>
            <p:nvPr/>
          </p:nvSpPr>
          <p:spPr bwMode="auto">
            <a:xfrm flipH="1">
              <a:off x="6669779" y="3164371"/>
              <a:ext cx="97363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Sentinel</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E22FEF60-0CB6-4E32-8B33-F63697727288}"/>
              </a:ext>
            </a:extLst>
          </p:cNvPr>
          <p:cNvSpPr txBox="1"/>
          <p:nvPr/>
        </p:nvSpPr>
        <p:spPr>
          <a:xfrm>
            <a:off x="1982802" y="2364509"/>
            <a:ext cx="2355396" cy="523220"/>
          </a:xfrm>
          <a:prstGeom prst="rect">
            <a:avLst/>
          </a:prstGeom>
          <a:noFill/>
        </p:spPr>
        <p:txBody>
          <a:bodyPr wrap="square" rtlCol="0">
            <a:spAutoFit/>
          </a:bodyPr>
          <a:lstStyle/>
          <a:p>
            <a:r>
              <a:rPr lang="en-US" sz="1400" dirty="0">
                <a:solidFill>
                  <a:schemeClr val="bg1"/>
                </a:solidFill>
                <a:latin typeface="Segoe UI"/>
                <a:cs typeface="Segoe UI" pitchFamily="34" charset="0"/>
              </a:rPr>
              <a:t>Deploy Microsoft Sentinel</a:t>
            </a:r>
          </a:p>
          <a:p>
            <a:endParaRPr lang="en-US" sz="1400" dirty="0">
              <a:solidFill>
                <a:schemeClr val="bg1"/>
              </a:solidFill>
            </a:endParaRPr>
          </a:p>
        </p:txBody>
      </p:sp>
      <p:grpSp>
        <p:nvGrpSpPr>
          <p:cNvPr id="17" name="Group 16">
            <a:extLst>
              <a:ext uri="{FF2B5EF4-FFF2-40B4-BE49-F238E27FC236}">
                <a16:creationId xmlns:a16="http://schemas.microsoft.com/office/drawing/2014/main" id="{57FC5B9C-3BF3-9BD4-739A-060D206A0985}"/>
              </a:ext>
            </a:extLst>
          </p:cNvPr>
          <p:cNvGrpSpPr/>
          <p:nvPr/>
        </p:nvGrpSpPr>
        <p:grpSpPr>
          <a:xfrm>
            <a:off x="669849" y="3740922"/>
            <a:ext cx="5057181" cy="1237479"/>
            <a:chOff x="2445582" y="1090085"/>
            <a:chExt cx="2697649" cy="1036217"/>
          </a:xfrm>
        </p:grpSpPr>
        <p:sp>
          <p:nvSpPr>
            <p:cNvPr id="18" name="Isosceles Triangle 17">
              <a:extLst>
                <a:ext uri="{FF2B5EF4-FFF2-40B4-BE49-F238E27FC236}">
                  <a16:creationId xmlns:a16="http://schemas.microsoft.com/office/drawing/2014/main" id="{6B14D055-3092-5D96-67AE-1137EA8AF923}"/>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B06E8AE-7956-817A-A0B9-7062DD241102}"/>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DFEB32DC-6836-1473-F4E4-9025C1915658}"/>
                </a:ext>
              </a:extLst>
            </p:cNvPr>
            <p:cNvSpPr/>
            <p:nvPr/>
          </p:nvSpPr>
          <p:spPr bwMode="auto">
            <a:xfrm flipH="1">
              <a:off x="2460590" y="1090085"/>
              <a:ext cx="938391"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Workbooks</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6CEAE505-F928-ED1E-C6AD-195FF69B43F0}"/>
              </a:ext>
            </a:extLst>
          </p:cNvPr>
          <p:cNvSpPr txBox="1"/>
          <p:nvPr/>
        </p:nvSpPr>
        <p:spPr>
          <a:xfrm>
            <a:off x="2484925" y="3979921"/>
            <a:ext cx="3155478" cy="584775"/>
          </a:xfrm>
          <a:prstGeom prst="rect">
            <a:avLst/>
          </a:prstGeom>
          <a:noFill/>
        </p:spPr>
        <p:txBody>
          <a:bodyPr wrap="square" rtlCol="0">
            <a:spAutoFit/>
          </a:bodyPr>
          <a:lstStyle/>
          <a:p>
            <a:r>
              <a:rPr lang="en-US" sz="1600" dirty="0">
                <a:solidFill>
                  <a:schemeClr val="bg1"/>
                </a:solidFill>
                <a:cs typeface="Segoe UI" pitchFamily="34" charset="0"/>
              </a:rPr>
              <a:t>Create and Deploy RoboMate Azure Workbooks</a:t>
            </a:r>
            <a:endParaRPr lang="en-US" sz="1200" dirty="0">
              <a:solidFill>
                <a:schemeClr val="bg1"/>
              </a:solidFill>
            </a:endParaRPr>
          </a:p>
        </p:txBody>
      </p:sp>
      <p:grpSp>
        <p:nvGrpSpPr>
          <p:cNvPr id="15" name="Group 14">
            <a:extLst>
              <a:ext uri="{FF2B5EF4-FFF2-40B4-BE49-F238E27FC236}">
                <a16:creationId xmlns:a16="http://schemas.microsoft.com/office/drawing/2014/main" id="{236BA224-31E9-46DF-B52B-0F92E63604AD}"/>
              </a:ext>
            </a:extLst>
          </p:cNvPr>
          <p:cNvGrpSpPr/>
          <p:nvPr/>
        </p:nvGrpSpPr>
        <p:grpSpPr>
          <a:xfrm>
            <a:off x="4831882" y="1879795"/>
            <a:ext cx="6785713" cy="1237479"/>
            <a:chOff x="2428594" y="1090085"/>
            <a:chExt cx="2714636" cy="1036217"/>
          </a:xfrm>
        </p:grpSpPr>
        <p:sp>
          <p:nvSpPr>
            <p:cNvPr id="16" name="Isosceles Triangle 15">
              <a:extLst>
                <a:ext uri="{FF2B5EF4-FFF2-40B4-BE49-F238E27FC236}">
                  <a16:creationId xmlns:a16="http://schemas.microsoft.com/office/drawing/2014/main" id="{A89CE14F-6224-3150-265B-0A8D0A2A5B12}"/>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78FC71D2-D26D-9B67-99E2-0E1823B6D5A9}"/>
                </a:ext>
              </a:extLst>
            </p:cNvPr>
            <p:cNvSpPr/>
            <p:nvPr/>
          </p:nvSpPr>
          <p:spPr bwMode="auto">
            <a:xfrm flipH="1">
              <a:off x="3090898" y="1090085"/>
              <a:ext cx="2052332"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Create Front door with Regional App Services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Create Default </a:t>
              </a:r>
              <a:r>
                <a:rPr lang="en-US" sz="2000" dirty="0">
                  <a:solidFill>
                    <a:prstClr val="white"/>
                  </a:solidFill>
                  <a:latin typeface="Calibri"/>
                </a:rPr>
                <a:t>A</a:t>
              </a:r>
              <a:r>
                <a:rPr kumimoji="0" lang="en-US" sz="2000" b="0" i="0" u="none" strike="noStrike" kern="1200" cap="none" spc="0" normalizeH="0" baseline="0" noProof="0" dirty="0" err="1">
                  <a:ln>
                    <a:noFill/>
                  </a:ln>
                  <a:solidFill>
                    <a:prstClr val="white"/>
                  </a:solidFill>
                  <a:effectLst/>
                  <a:uLnTx/>
                  <a:uFillTx/>
                  <a:latin typeface="Calibri"/>
                  <a:ea typeface="+mn-ea"/>
                  <a:cs typeface="+mn-cs"/>
                </a:rPr>
                <a:t>pplication</a:t>
              </a:r>
              <a:r>
                <a:rPr kumimoji="0" lang="en-US" sz="2000" b="0" i="0" u="none" strike="noStrike" kern="1200" cap="none" spc="0" normalizeH="0" baseline="0" noProof="0" dirty="0">
                  <a:ln>
                    <a:noFill/>
                  </a:ln>
                  <a:solidFill>
                    <a:prstClr val="white"/>
                  </a:solidFill>
                  <a:effectLst/>
                  <a:uLnTx/>
                  <a:uFillTx/>
                  <a:latin typeface="Calibri"/>
                  <a:ea typeface="+mn-ea"/>
                  <a:cs typeface="+mn-cs"/>
                </a:rPr>
                <a:t> </a:t>
              </a:r>
              <a:r>
                <a:rPr lang="en-US" sz="2000" dirty="0">
                  <a:solidFill>
                    <a:prstClr val="white"/>
                  </a:solidFill>
                  <a:latin typeface="Calibri"/>
                </a:rPr>
                <a:t>G</a:t>
              </a:r>
              <a:r>
                <a:rPr kumimoji="0" lang="en-US" sz="2000" b="0" i="0" u="none" strike="noStrike" kern="1200" cap="none" spc="0" normalizeH="0" baseline="0" noProof="0" dirty="0" err="1">
                  <a:ln>
                    <a:noFill/>
                  </a:ln>
                  <a:solidFill>
                    <a:prstClr val="white"/>
                  </a:solidFill>
                  <a:effectLst/>
                  <a:uLnTx/>
                  <a:uFillTx/>
                  <a:latin typeface="Calibri"/>
                  <a:ea typeface="+mn-ea"/>
                  <a:cs typeface="+mn-cs"/>
                </a:rPr>
                <a:t>ateway</a:t>
              </a:r>
              <a:r>
                <a:rPr kumimoji="0" lang="en-US" sz="2000" b="0" i="0" u="none" strike="noStrike" kern="1200" cap="none" spc="0" normalizeH="0" baseline="0" noProof="0" dirty="0">
                  <a:ln>
                    <a:noFill/>
                  </a:ln>
                  <a:solidFill>
                    <a:prstClr val="white"/>
                  </a:solidFill>
                  <a:effectLst/>
                  <a:uLnTx/>
                  <a:uFillTx/>
                  <a:latin typeface="Calibri"/>
                  <a:ea typeface="+mn-ea"/>
                  <a:cs typeface="+mn-cs"/>
                </a:rPr>
                <a:t> &amp; WAF</a:t>
              </a:r>
            </a:p>
          </p:txBody>
        </p:sp>
        <p:sp>
          <p:nvSpPr>
            <p:cNvPr id="23" name="Rectangle 22">
              <a:extLst>
                <a:ext uri="{FF2B5EF4-FFF2-40B4-BE49-F238E27FC236}">
                  <a16:creationId xmlns:a16="http://schemas.microsoft.com/office/drawing/2014/main" id="{6B78F93C-A7E2-C4C7-A910-D8C5219B8301}"/>
                </a:ext>
              </a:extLst>
            </p:cNvPr>
            <p:cNvSpPr/>
            <p:nvPr/>
          </p:nvSpPr>
          <p:spPr bwMode="auto">
            <a:xfrm flipH="1">
              <a:off x="2428594" y="1090085"/>
              <a:ext cx="728926"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b="1" dirty="0">
                  <a:solidFill>
                    <a:schemeClr val="bg1"/>
                  </a:solidFill>
                  <a:latin typeface="Calibri" panose="020F0502020204030204" pitchFamily="34" charset="0"/>
                  <a:cs typeface="Calibri" panose="020F0502020204030204" pitchFamily="34" charset="0"/>
                </a:rPr>
                <a:t>Front Door &amp;</a:t>
              </a:r>
            </a:p>
            <a:p>
              <a:pPr algn="ctr">
                <a:defRPr/>
              </a:pPr>
              <a:r>
                <a:rPr lang="en-US" b="1" dirty="0">
                  <a:solidFill>
                    <a:schemeClr val="bg1"/>
                  </a:solidFill>
                  <a:latin typeface="Calibri" panose="020F0502020204030204" pitchFamily="34" charset="0"/>
                  <a:cs typeface="Calibri" panose="020F0502020204030204" pitchFamily="34" charset="0"/>
                </a:rPr>
                <a:t>App Gateway</a:t>
              </a:r>
              <a:endParaRPr lang="en-US"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4" name="Group 23">
            <a:extLst>
              <a:ext uri="{FF2B5EF4-FFF2-40B4-BE49-F238E27FC236}">
                <a16:creationId xmlns:a16="http://schemas.microsoft.com/office/drawing/2014/main" id="{2C40C601-7373-6571-C2CA-B19D9065B4C1}"/>
              </a:ext>
            </a:extLst>
          </p:cNvPr>
          <p:cNvGrpSpPr/>
          <p:nvPr/>
        </p:nvGrpSpPr>
        <p:grpSpPr>
          <a:xfrm>
            <a:off x="6534723" y="3723169"/>
            <a:ext cx="5371727" cy="1232138"/>
            <a:chOff x="6669778" y="3164371"/>
            <a:chExt cx="2714638" cy="1036217"/>
          </a:xfrm>
        </p:grpSpPr>
        <p:sp>
          <p:nvSpPr>
            <p:cNvPr id="25" name="Isosceles Triangle 24">
              <a:extLst>
                <a:ext uri="{FF2B5EF4-FFF2-40B4-BE49-F238E27FC236}">
                  <a16:creationId xmlns:a16="http://schemas.microsoft.com/office/drawing/2014/main" id="{50D1404B-6321-5C6B-5DCF-282EEDFCBE16}"/>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62D019E0-E3FC-6AE5-186A-6E6032F4360A}"/>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35B5C2B8-9F2C-AA21-6612-E5B6A6060A3D}"/>
                </a:ext>
              </a:extLst>
            </p:cNvPr>
            <p:cNvSpPr/>
            <p:nvPr/>
          </p:nvSpPr>
          <p:spPr bwMode="auto">
            <a:xfrm flipH="1">
              <a:off x="6669778" y="3164371"/>
              <a:ext cx="720075"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Policy</a:t>
              </a:r>
            </a:p>
          </p:txBody>
        </p:sp>
      </p:grpSp>
      <p:sp>
        <p:nvSpPr>
          <p:cNvPr id="28" name="TextBox 27">
            <a:extLst>
              <a:ext uri="{FF2B5EF4-FFF2-40B4-BE49-F238E27FC236}">
                <a16:creationId xmlns:a16="http://schemas.microsoft.com/office/drawing/2014/main" id="{0BDAC142-8D13-DDC0-7EA1-8F55152AE049}"/>
              </a:ext>
            </a:extLst>
          </p:cNvPr>
          <p:cNvSpPr txBox="1"/>
          <p:nvPr/>
        </p:nvSpPr>
        <p:spPr>
          <a:xfrm>
            <a:off x="7959608" y="3939309"/>
            <a:ext cx="4052719" cy="523220"/>
          </a:xfrm>
          <a:prstGeom prst="rect">
            <a:avLst/>
          </a:prstGeom>
          <a:noFill/>
        </p:spPr>
        <p:txBody>
          <a:bodyPr wrap="square" rtlCol="0">
            <a:spAutoFit/>
          </a:bodyPr>
          <a:lstStyle/>
          <a:p>
            <a:r>
              <a:rPr lang="en-US" sz="1400" dirty="0">
                <a:solidFill>
                  <a:schemeClr val="bg1"/>
                </a:solidFill>
                <a:latin typeface="Segoe UI"/>
                <a:cs typeface="Segoe UI" pitchFamily="34" charset="0"/>
              </a:rPr>
              <a:t>Deploy Azure Policy (Defender/Benchmarks/Monitor/AHB/Controls)</a:t>
            </a:r>
            <a:endParaRPr lang="en-US" sz="1400" dirty="0">
              <a:solidFill>
                <a:schemeClr val="bg1"/>
              </a:solidFill>
            </a:endParaRPr>
          </a:p>
        </p:txBody>
      </p:sp>
      <p:grpSp>
        <p:nvGrpSpPr>
          <p:cNvPr id="3" name="Group 2">
            <a:extLst>
              <a:ext uri="{FF2B5EF4-FFF2-40B4-BE49-F238E27FC236}">
                <a16:creationId xmlns:a16="http://schemas.microsoft.com/office/drawing/2014/main" id="{90B3D93B-7B46-9585-82B8-6BC836799848}"/>
              </a:ext>
            </a:extLst>
          </p:cNvPr>
          <p:cNvGrpSpPr/>
          <p:nvPr/>
        </p:nvGrpSpPr>
        <p:grpSpPr>
          <a:xfrm>
            <a:off x="3889727" y="5285483"/>
            <a:ext cx="6335702" cy="1232138"/>
            <a:chOff x="6669779" y="3164371"/>
            <a:chExt cx="2714637" cy="1036217"/>
          </a:xfrm>
        </p:grpSpPr>
        <p:sp>
          <p:nvSpPr>
            <p:cNvPr id="4" name="Isosceles Triangle 3">
              <a:extLst>
                <a:ext uri="{FF2B5EF4-FFF2-40B4-BE49-F238E27FC236}">
                  <a16:creationId xmlns:a16="http://schemas.microsoft.com/office/drawing/2014/main" id="{E269D6CE-82A0-06D2-1D83-DA1D1463A0DC}"/>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D725CAEB-6E66-4C6C-9766-B9CD7B9C8BF3}"/>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C8FB2CEA-D3F9-E993-8EF0-54B5EB6D5B39}"/>
                </a:ext>
              </a:extLst>
            </p:cNvPr>
            <p:cNvSpPr/>
            <p:nvPr/>
          </p:nvSpPr>
          <p:spPr bwMode="auto">
            <a:xfrm flipH="1">
              <a:off x="6669779" y="3164371"/>
              <a:ext cx="973638"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Backups and DR</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6CFAE1C5-02E8-F8DB-C3C1-7383DB1410C3}"/>
              </a:ext>
            </a:extLst>
          </p:cNvPr>
          <p:cNvSpPr txBox="1"/>
          <p:nvPr/>
        </p:nvSpPr>
        <p:spPr>
          <a:xfrm>
            <a:off x="6198215" y="5474130"/>
            <a:ext cx="3532926" cy="954107"/>
          </a:xfrm>
          <a:prstGeom prst="rect">
            <a:avLst/>
          </a:prstGeom>
          <a:noFill/>
        </p:spPr>
        <p:txBody>
          <a:bodyPr wrap="square" rtlCol="0">
            <a:spAutoFit/>
          </a:bodyPr>
          <a:lstStyle/>
          <a:p>
            <a:r>
              <a:rPr lang="en-US" sz="1400" dirty="0">
                <a:solidFill>
                  <a:schemeClr val="bg1"/>
                </a:solidFill>
                <a:latin typeface="Segoe UI"/>
                <a:cs typeface="Segoe UI" pitchFamily="34" charset="0"/>
              </a:rPr>
              <a:t>Configure Backups for VMs</a:t>
            </a:r>
          </a:p>
          <a:p>
            <a:r>
              <a:rPr lang="en-US" sz="1400" dirty="0">
                <a:solidFill>
                  <a:schemeClr val="bg1"/>
                </a:solidFill>
                <a:latin typeface="Segoe UI"/>
                <a:cs typeface="Segoe UI" pitchFamily="34" charset="0"/>
              </a:rPr>
              <a:t>Export VMs Disks</a:t>
            </a:r>
          </a:p>
          <a:p>
            <a:r>
              <a:rPr lang="en-US" sz="1400" dirty="0">
                <a:solidFill>
                  <a:schemeClr val="bg1"/>
                </a:solidFill>
                <a:latin typeface="Segoe UI"/>
                <a:cs typeface="Segoe UI" pitchFamily="34" charset="0"/>
              </a:rPr>
              <a:t>Deploy ASR DR</a:t>
            </a:r>
          </a:p>
          <a:p>
            <a:endParaRPr lang="en-US" sz="1400" dirty="0">
              <a:solidFill>
                <a:schemeClr val="bg1"/>
              </a:solidFill>
            </a:endParaRPr>
          </a:p>
        </p:txBody>
      </p:sp>
      <p:pic>
        <p:nvPicPr>
          <p:cNvPr id="14" name="Picture 13" descr="A blue and white logo&#10;&#10;Description automatically generated">
            <a:extLst>
              <a:ext uri="{FF2B5EF4-FFF2-40B4-BE49-F238E27FC236}">
                <a16:creationId xmlns:a16="http://schemas.microsoft.com/office/drawing/2014/main" id="{C7196803-A95E-3777-7EE7-571104DD4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30" name="Picture 29" descr="A blue shield with a white circle and a white circle&#10;&#10;Description automatically generated">
            <a:extLst>
              <a:ext uri="{FF2B5EF4-FFF2-40B4-BE49-F238E27FC236}">
                <a16:creationId xmlns:a16="http://schemas.microsoft.com/office/drawing/2014/main" id="{64FD1F43-90CD-A3B5-A8D5-AD551D0F0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65" y="1096483"/>
            <a:ext cx="758327" cy="758327"/>
          </a:xfrm>
          <a:prstGeom prst="rect">
            <a:avLst/>
          </a:prstGeom>
        </p:spPr>
      </p:pic>
      <p:pic>
        <p:nvPicPr>
          <p:cNvPr id="32" name="Picture 31" descr="A blue ball with white dots and a brick wall&#10;&#10;Description automatically generated">
            <a:extLst>
              <a:ext uri="{FF2B5EF4-FFF2-40B4-BE49-F238E27FC236}">
                <a16:creationId xmlns:a16="http://schemas.microsoft.com/office/drawing/2014/main" id="{57BA9685-CB20-FF26-0CD3-D2A1227A0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347" y="1155574"/>
            <a:ext cx="666667" cy="666667"/>
          </a:xfrm>
          <a:prstGeom prst="rect">
            <a:avLst/>
          </a:prstGeom>
        </p:spPr>
      </p:pic>
      <p:pic>
        <p:nvPicPr>
          <p:cNvPr id="34" name="Picture 33" descr="A blue logo with a line&#10;&#10;Description automatically generated">
            <a:extLst>
              <a:ext uri="{FF2B5EF4-FFF2-40B4-BE49-F238E27FC236}">
                <a16:creationId xmlns:a16="http://schemas.microsoft.com/office/drawing/2014/main" id="{A2B88DCD-836E-9F55-F569-E7389E4C9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6" y="3730285"/>
            <a:ext cx="666750" cy="666750"/>
          </a:xfrm>
          <a:prstGeom prst="rect">
            <a:avLst/>
          </a:prstGeom>
        </p:spPr>
      </p:pic>
      <p:pic>
        <p:nvPicPr>
          <p:cNvPr id="36" name="Picture 35" descr="A logo with blue dots&#10;&#10;Description automatically generated">
            <a:extLst>
              <a:ext uri="{FF2B5EF4-FFF2-40B4-BE49-F238E27FC236}">
                <a16:creationId xmlns:a16="http://schemas.microsoft.com/office/drawing/2014/main" id="{41EC8A23-FB90-6694-AC4D-7CCE90A16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87" y="3730285"/>
            <a:ext cx="666750" cy="666750"/>
          </a:xfrm>
          <a:prstGeom prst="rect">
            <a:avLst/>
          </a:prstGeom>
        </p:spPr>
      </p:pic>
      <p:pic>
        <p:nvPicPr>
          <p:cNvPr id="38" name="Picture 37" descr="A blue cloud with white arrows&#10;&#10;Description automatically generated">
            <a:extLst>
              <a:ext uri="{FF2B5EF4-FFF2-40B4-BE49-F238E27FC236}">
                <a16:creationId xmlns:a16="http://schemas.microsoft.com/office/drawing/2014/main" id="{06E12F61-AA67-CDF2-9B86-21F77BFC2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1712" y="5257689"/>
            <a:ext cx="761905" cy="761905"/>
          </a:xfrm>
          <a:prstGeom prst="rect">
            <a:avLst/>
          </a:prstGeom>
        </p:spPr>
      </p:pic>
    </p:spTree>
    <p:extLst>
      <p:ext uri="{BB962C8B-B14F-4D97-AF65-F5344CB8AC3E}">
        <p14:creationId xmlns:p14="http://schemas.microsoft.com/office/powerpoint/2010/main" val="388792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648102" y="3646531"/>
            <a:ext cx="9144000" cy="1222988"/>
          </a:xfrm>
        </p:spPr>
        <p:txBody>
          <a:bodyPr vert="horz" lIns="91440" tIns="45720" rIns="91440" bIns="45720" rtlCol="0" anchor="ctr">
            <a:normAutofit/>
          </a:bodyPr>
          <a:lstStyle/>
          <a:p>
            <a:pPr algn="ctr" defTabSz="914400"/>
            <a:r>
              <a:rPr lang="en-US" sz="7200" dirty="0">
                <a:solidFill>
                  <a:schemeClr val="tx1"/>
                </a:solidFill>
              </a:rPr>
              <a:t>Update</a:t>
            </a:r>
            <a:endParaRPr lang="en-US" sz="7200" kern="1200" dirty="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ACF671C-905E-DC78-7FCD-9E1AF3568B31}"/>
              </a:ext>
            </a:extLst>
          </p:cNvPr>
          <p:cNvPicPr>
            <a:picLocks noChangeAspect="1"/>
          </p:cNvPicPr>
          <p:nvPr/>
        </p:nvPicPr>
        <p:blipFill>
          <a:blip r:embed="rId2"/>
          <a:stretch>
            <a:fillRect/>
          </a:stretch>
        </p:blipFill>
        <p:spPr>
          <a:xfrm>
            <a:off x="6807297" y="3704427"/>
            <a:ext cx="1992283" cy="1107195"/>
          </a:xfrm>
          <a:prstGeom prst="rect">
            <a:avLst/>
          </a:prstGeom>
        </p:spPr>
      </p:pic>
      <p:pic>
        <p:nvPicPr>
          <p:cNvPr id="5" name="Picture 4" descr="A blue and white logo&#10;&#10;Description automatically generated">
            <a:extLst>
              <a:ext uri="{FF2B5EF4-FFF2-40B4-BE49-F238E27FC236}">
                <a16:creationId xmlns:a16="http://schemas.microsoft.com/office/drawing/2014/main" id="{D76D77F1-BE83-EAAE-91A3-88042B069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26" y="333071"/>
            <a:ext cx="3826112" cy="2332241"/>
          </a:xfrm>
          <a:prstGeom prst="rect">
            <a:avLst/>
          </a:prstGeom>
        </p:spPr>
      </p:pic>
    </p:spTree>
    <p:extLst>
      <p:ext uri="{BB962C8B-B14F-4D97-AF65-F5344CB8AC3E}">
        <p14:creationId xmlns:p14="http://schemas.microsoft.com/office/powerpoint/2010/main" val="1192831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1304763" y="167381"/>
            <a:ext cx="8790967"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Update Deployments</a:t>
            </a: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119" name="Group 118">
            <a:extLst>
              <a:ext uri="{FF2B5EF4-FFF2-40B4-BE49-F238E27FC236}">
                <a16:creationId xmlns:a16="http://schemas.microsoft.com/office/drawing/2014/main" id="{B7388681-9471-4952-D6D8-77F1110DBC7E}"/>
              </a:ext>
            </a:extLst>
          </p:cNvPr>
          <p:cNvGrpSpPr/>
          <p:nvPr/>
        </p:nvGrpSpPr>
        <p:grpSpPr>
          <a:xfrm>
            <a:off x="6862811" y="3260820"/>
            <a:ext cx="5058227" cy="1278317"/>
            <a:chOff x="2830813" y="4201514"/>
            <a:chExt cx="2691409" cy="1036217"/>
          </a:xfrm>
        </p:grpSpPr>
        <p:sp>
          <p:nvSpPr>
            <p:cNvPr id="120" name="Isosceles Triangle 119">
              <a:extLst>
                <a:ext uri="{FF2B5EF4-FFF2-40B4-BE49-F238E27FC236}">
                  <a16:creationId xmlns:a16="http://schemas.microsoft.com/office/drawing/2014/main" id="{782B0DEC-9CBA-0093-5D52-6745B632550C}"/>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62917E30-D8F8-52DB-0A4C-8A4AE7C0F73A}"/>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A69F8834-87DE-C674-4C38-A8E824984FBD}"/>
                </a:ext>
              </a:extLst>
            </p:cNvPr>
            <p:cNvSpPr/>
            <p:nvPr/>
          </p:nvSpPr>
          <p:spPr bwMode="auto">
            <a:xfrm flipH="1">
              <a:off x="2830813" y="4201514"/>
              <a:ext cx="551824"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Security</a:t>
              </a:r>
            </a:p>
          </p:txBody>
        </p:sp>
      </p:grpSp>
      <p:grpSp>
        <p:nvGrpSpPr>
          <p:cNvPr id="142" name="Group 141">
            <a:extLst>
              <a:ext uri="{FF2B5EF4-FFF2-40B4-BE49-F238E27FC236}">
                <a16:creationId xmlns:a16="http://schemas.microsoft.com/office/drawing/2014/main" id="{E48FA0E0-9997-6358-BA98-ADEB86523D8A}"/>
              </a:ext>
            </a:extLst>
          </p:cNvPr>
          <p:cNvGrpSpPr/>
          <p:nvPr/>
        </p:nvGrpSpPr>
        <p:grpSpPr>
          <a:xfrm>
            <a:off x="830148" y="3260820"/>
            <a:ext cx="4882513" cy="1278317"/>
            <a:chOff x="2428596" y="3164371"/>
            <a:chExt cx="2714636" cy="1036217"/>
          </a:xfrm>
        </p:grpSpPr>
        <p:sp>
          <p:nvSpPr>
            <p:cNvPr id="143" name="Isosceles Triangle 142">
              <a:extLst>
                <a:ext uri="{FF2B5EF4-FFF2-40B4-BE49-F238E27FC236}">
                  <a16:creationId xmlns:a16="http://schemas.microsoft.com/office/drawing/2014/main" id="{4857C655-0968-849C-B5FC-8BA587145126}"/>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44" name="Rectangle 143">
              <a:extLst>
                <a:ext uri="{FF2B5EF4-FFF2-40B4-BE49-F238E27FC236}">
                  <a16:creationId xmlns:a16="http://schemas.microsoft.com/office/drawing/2014/main" id="{964F0ACE-8BAC-C54D-12B9-40030362A901}"/>
                </a:ext>
              </a:extLst>
            </p:cNvPr>
            <p:cNvSpPr/>
            <p:nvPr/>
          </p:nvSpPr>
          <p:spPr bwMode="auto">
            <a:xfrm flipH="1">
              <a:off x="3194216" y="3164371"/>
              <a:ext cx="1949016"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Rectangle 144">
              <a:extLst>
                <a:ext uri="{FF2B5EF4-FFF2-40B4-BE49-F238E27FC236}">
                  <a16:creationId xmlns:a16="http://schemas.microsoft.com/office/drawing/2014/main" id="{5F8A0E06-A2CC-50D8-E45C-5904985B9DD5}"/>
                </a:ext>
              </a:extLst>
            </p:cNvPr>
            <p:cNvSpPr/>
            <p:nvPr/>
          </p:nvSpPr>
          <p:spPr bwMode="auto">
            <a:xfrm flipH="1">
              <a:off x="2428596" y="3164371"/>
              <a:ext cx="764053"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Monitor</a:t>
              </a:r>
            </a:p>
          </p:txBody>
        </p:sp>
      </p:grpSp>
      <p:grpSp>
        <p:nvGrpSpPr>
          <p:cNvPr id="158" name="Group 157">
            <a:extLst>
              <a:ext uri="{FF2B5EF4-FFF2-40B4-BE49-F238E27FC236}">
                <a16:creationId xmlns:a16="http://schemas.microsoft.com/office/drawing/2014/main" id="{AA977380-416D-C497-D055-6A9CDA2B5B15}"/>
              </a:ext>
            </a:extLst>
          </p:cNvPr>
          <p:cNvGrpSpPr/>
          <p:nvPr/>
        </p:nvGrpSpPr>
        <p:grpSpPr>
          <a:xfrm>
            <a:off x="6090977" y="1424540"/>
            <a:ext cx="5837617" cy="1641934"/>
            <a:chOff x="2812851" y="2127228"/>
            <a:chExt cx="2709371" cy="1036218"/>
          </a:xfrm>
        </p:grpSpPr>
        <p:sp>
          <p:nvSpPr>
            <p:cNvPr id="159" name="Isosceles Triangle 158">
              <a:extLst>
                <a:ext uri="{FF2B5EF4-FFF2-40B4-BE49-F238E27FC236}">
                  <a16:creationId xmlns:a16="http://schemas.microsoft.com/office/drawing/2014/main" id="{4AF5E6A2-9A63-FFF4-7754-B0FFDB5DDCEB}"/>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BAF15F09-A84B-40D4-9735-FC525645CCF3}"/>
                </a:ext>
              </a:extLst>
            </p:cNvPr>
            <p:cNvSpPr/>
            <p:nvPr/>
          </p:nvSpPr>
          <p:spPr bwMode="auto">
            <a:xfrm flipH="1">
              <a:off x="3184427" y="2127229"/>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CAD5276E-909F-0150-E78B-AB352F675245}"/>
                </a:ext>
              </a:extLst>
            </p:cNvPr>
            <p:cNvSpPr/>
            <p:nvPr/>
          </p:nvSpPr>
          <p:spPr bwMode="auto">
            <a:xfrm flipH="1">
              <a:off x="2812851" y="2127228"/>
              <a:ext cx="554788"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Virtual Machines</a:t>
              </a:r>
            </a:p>
          </p:txBody>
        </p:sp>
      </p:grpSp>
      <p:sp>
        <p:nvSpPr>
          <p:cNvPr id="162" name="Rectangle 161">
            <a:extLst>
              <a:ext uri="{FF2B5EF4-FFF2-40B4-BE49-F238E27FC236}">
                <a16:creationId xmlns:a16="http://schemas.microsoft.com/office/drawing/2014/main" id="{D155E040-3235-855D-DAFB-B92A58D62F3D}"/>
              </a:ext>
            </a:extLst>
          </p:cNvPr>
          <p:cNvSpPr/>
          <p:nvPr/>
        </p:nvSpPr>
        <p:spPr>
          <a:xfrm flipH="1">
            <a:off x="6862811" y="1737291"/>
            <a:ext cx="5303423" cy="1169551"/>
          </a:xfrm>
          <a:prstGeom prst="rect">
            <a:avLst/>
          </a:prstGeom>
        </p:spPr>
        <p:txBody>
          <a:bodyPr wrap="square" anchor="ctr">
            <a:spAutoFit/>
          </a:bodyPr>
          <a:lstStyle/>
          <a:p>
            <a:pPr lvl="1">
              <a:defRPr/>
            </a:pPr>
            <a:r>
              <a:rPr lang="en-US" sz="1400" dirty="0">
                <a:solidFill>
                  <a:schemeClr val="bg1"/>
                </a:solidFill>
                <a:latin typeface="Calibri" panose="020F0502020204030204" pitchFamily="34" charset="0"/>
                <a:cs typeface="Calibri" panose="020F0502020204030204" pitchFamily="34" charset="0"/>
              </a:rPr>
              <a:t>Configure Windows Server VM as Domain Controller</a:t>
            </a:r>
          </a:p>
          <a:p>
            <a:pPr lvl="1">
              <a:defRPr/>
            </a:pPr>
            <a:r>
              <a:rPr lang="en-US" sz="1400" dirty="0">
                <a:solidFill>
                  <a:schemeClr val="bg1"/>
                </a:solidFill>
                <a:cs typeface="Segoe UI" pitchFamily="34" charset="0"/>
              </a:rPr>
              <a:t>Update an Existing Windows Server Virtual Machine</a:t>
            </a:r>
          </a:p>
          <a:p>
            <a:pPr lvl="1">
              <a:defRPr/>
            </a:pPr>
            <a:r>
              <a:rPr lang="en-US" sz="1400" dirty="0">
                <a:solidFill>
                  <a:schemeClr val="bg1"/>
                </a:solidFill>
                <a:cs typeface="Segoe UI" pitchFamily="34" charset="0"/>
              </a:rPr>
              <a:t>Join Virtual Machine to AD/AZ AD</a:t>
            </a:r>
          </a:p>
          <a:p>
            <a:pPr lvl="1">
              <a:defRPr/>
            </a:pPr>
            <a:r>
              <a:rPr lang="en-US" sz="1400" dirty="0">
                <a:solidFill>
                  <a:schemeClr val="bg1"/>
                </a:solidFill>
                <a:cs typeface="Segoe UI" pitchFamily="34" charset="0"/>
              </a:rPr>
              <a:t>Deploy Virtual Machine Azure SQL Extension</a:t>
            </a:r>
          </a:p>
          <a:p>
            <a:pPr lvl="1">
              <a:defRPr/>
            </a:pPr>
            <a:r>
              <a:rPr lang="en-US" sz="1400" dirty="0">
                <a:solidFill>
                  <a:schemeClr val="bg1"/>
                </a:solidFill>
                <a:cs typeface="Segoe UI" pitchFamily="34" charset="0"/>
              </a:rPr>
              <a:t>Bulk Update for Windows/Linux VMs License/Disks/Roles</a:t>
            </a:r>
          </a:p>
        </p:txBody>
      </p:sp>
      <p:grpSp>
        <p:nvGrpSpPr>
          <p:cNvPr id="174" name="Group 173">
            <a:extLst>
              <a:ext uri="{FF2B5EF4-FFF2-40B4-BE49-F238E27FC236}">
                <a16:creationId xmlns:a16="http://schemas.microsoft.com/office/drawing/2014/main" id="{395E12E3-CA80-97C1-A017-F8DB5B623A02}"/>
              </a:ext>
            </a:extLst>
          </p:cNvPr>
          <p:cNvGrpSpPr/>
          <p:nvPr/>
        </p:nvGrpSpPr>
        <p:grpSpPr>
          <a:xfrm>
            <a:off x="452582" y="1424540"/>
            <a:ext cx="5412509" cy="1641934"/>
            <a:chOff x="2428594" y="1090085"/>
            <a:chExt cx="2714637" cy="1036217"/>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28594" y="1090085"/>
              <a:ext cx="780590"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4E3C42F-AFB9-0781-ACA9-7B44BA59F42D}"/>
              </a:ext>
            </a:extLst>
          </p:cNvPr>
          <p:cNvSpPr txBox="1"/>
          <p:nvPr/>
        </p:nvSpPr>
        <p:spPr>
          <a:xfrm>
            <a:off x="7503173" y="3254648"/>
            <a:ext cx="5008524" cy="1200329"/>
          </a:xfrm>
          <a:prstGeom prst="rect">
            <a:avLst/>
          </a:prstGeom>
          <a:noFill/>
        </p:spPr>
        <p:txBody>
          <a:bodyPr wrap="square" rtlCol="0">
            <a:spAutoFit/>
          </a:bodyPr>
          <a:lstStyle/>
          <a:p>
            <a:pPr lvl="1">
              <a:defRPr/>
            </a:pPr>
            <a:r>
              <a:rPr lang="en-US" sz="1200" dirty="0">
                <a:solidFill>
                  <a:schemeClr val="bg1"/>
                </a:solidFill>
                <a:latin typeface="Calibri" panose="020F0502020204030204" pitchFamily="34" charset="0"/>
                <a:cs typeface="Calibri" panose="020F0502020204030204" pitchFamily="34" charset="0"/>
              </a:rPr>
              <a:t>Azure Security and Monitoring Deployment</a:t>
            </a:r>
          </a:p>
          <a:p>
            <a:pPr lvl="1">
              <a:defRPr/>
            </a:pPr>
            <a:r>
              <a:rPr lang="en-US" sz="1200" dirty="0">
                <a:solidFill>
                  <a:schemeClr val="bg1"/>
                </a:solidFill>
                <a:latin typeface="Calibri" panose="020F0502020204030204" pitchFamily="34" charset="0"/>
                <a:cs typeface="Calibri" panose="020F0502020204030204" pitchFamily="34" charset="0"/>
              </a:rPr>
              <a:t>Azure Policy (Defender/Benchmarks/Monitor/AHB/Controls)</a:t>
            </a:r>
          </a:p>
          <a:p>
            <a:pPr lvl="1">
              <a:defRPr/>
            </a:pPr>
            <a:r>
              <a:rPr lang="en-US" sz="1200" dirty="0">
                <a:solidFill>
                  <a:schemeClr val="bg1"/>
                </a:solidFill>
                <a:latin typeface="Calibri" panose="020F0502020204030204" pitchFamily="34" charset="0"/>
                <a:cs typeface="Calibri" panose="020F0502020204030204" pitchFamily="34" charset="0"/>
              </a:rPr>
              <a:t>Azure VMs OS Updates Patching with Automation Account</a:t>
            </a:r>
          </a:p>
          <a:p>
            <a:pPr lvl="1">
              <a:defRPr/>
            </a:pPr>
            <a:r>
              <a:rPr lang="en-US" sz="1200" dirty="0">
                <a:solidFill>
                  <a:schemeClr val="bg1"/>
                </a:solidFill>
                <a:latin typeface="Calibri" panose="020F0502020204030204" pitchFamily="34" charset="0"/>
                <a:cs typeface="Calibri" panose="020F0502020204030204" pitchFamily="34" charset="0"/>
              </a:rPr>
              <a:t>Configure Defender for Cloud</a:t>
            </a:r>
          </a:p>
          <a:p>
            <a:pPr lvl="1">
              <a:defRPr/>
            </a:pPr>
            <a:r>
              <a:rPr lang="en-US" sz="1200" dirty="0">
                <a:solidFill>
                  <a:schemeClr val="bg1"/>
                </a:solidFill>
                <a:latin typeface="Calibri" panose="020F0502020204030204" pitchFamily="34" charset="0"/>
                <a:cs typeface="Calibri" panose="020F0502020204030204" pitchFamily="34" charset="0"/>
              </a:rPr>
              <a:t>Configure DDOS Protection</a:t>
            </a:r>
          </a:p>
          <a:p>
            <a:pPr lvl="1">
              <a:defRPr/>
            </a:pPr>
            <a:r>
              <a:rPr lang="en-US" sz="1200" dirty="0">
                <a:solidFill>
                  <a:schemeClr val="bg1"/>
                </a:solidFill>
                <a:latin typeface="Calibri" panose="020F0502020204030204" pitchFamily="34" charset="0"/>
                <a:cs typeface="Calibri" panose="020F0502020204030204" pitchFamily="34" charset="0"/>
              </a:rPr>
              <a:t>Configure Sentinel Workspace</a:t>
            </a:r>
            <a:endParaRPr lang="en-US" sz="1200" dirty="0">
              <a:solidFill>
                <a:schemeClr val="bg1"/>
              </a:solidFill>
            </a:endParaRPr>
          </a:p>
        </p:txBody>
      </p:sp>
      <p:sp>
        <p:nvSpPr>
          <p:cNvPr id="4" name="TextBox 3">
            <a:extLst>
              <a:ext uri="{FF2B5EF4-FFF2-40B4-BE49-F238E27FC236}">
                <a16:creationId xmlns:a16="http://schemas.microsoft.com/office/drawing/2014/main" id="{D54CA4C1-E834-D053-65F2-A22DEF812E2A}"/>
              </a:ext>
            </a:extLst>
          </p:cNvPr>
          <p:cNvSpPr txBox="1"/>
          <p:nvPr/>
        </p:nvSpPr>
        <p:spPr>
          <a:xfrm>
            <a:off x="1867810" y="3604714"/>
            <a:ext cx="4007318" cy="523220"/>
          </a:xfrm>
          <a:prstGeom prst="rect">
            <a:avLst/>
          </a:prstGeom>
          <a:noFill/>
        </p:spPr>
        <p:txBody>
          <a:bodyPr wrap="square" rtlCol="0">
            <a:spAutoFit/>
          </a:bodyPr>
          <a:lstStyle/>
          <a:p>
            <a:pPr lvl="1"/>
            <a:r>
              <a:rPr lang="en-US" sz="1400" dirty="0">
                <a:solidFill>
                  <a:schemeClr val="bg1"/>
                </a:solidFill>
                <a:latin typeface="Calibri" panose="020F0502020204030204" pitchFamily="34" charset="0"/>
                <a:cs typeface="Calibri" panose="020F0502020204030204" pitchFamily="34" charset="0"/>
              </a:rPr>
              <a:t>Azure Monitor for Virtual Machines</a:t>
            </a:r>
          </a:p>
          <a:p>
            <a:pPr lvl="1"/>
            <a:r>
              <a:rPr lang="en-US" sz="1400" dirty="0">
                <a:solidFill>
                  <a:schemeClr val="bg1"/>
                </a:solidFill>
                <a:latin typeface="Calibri" panose="020F0502020204030204" pitchFamily="34" charset="0"/>
                <a:cs typeface="Calibri" panose="020F0502020204030204" pitchFamily="34" charset="0"/>
              </a:rPr>
              <a:t>Azure Monitor Alerts for Virtual Machines</a:t>
            </a:r>
          </a:p>
        </p:txBody>
      </p:sp>
      <p:grpSp>
        <p:nvGrpSpPr>
          <p:cNvPr id="7" name="Group 6">
            <a:extLst>
              <a:ext uri="{FF2B5EF4-FFF2-40B4-BE49-F238E27FC236}">
                <a16:creationId xmlns:a16="http://schemas.microsoft.com/office/drawing/2014/main" id="{6B458C88-DF8D-C079-A8ED-C654F4F39944}"/>
              </a:ext>
            </a:extLst>
          </p:cNvPr>
          <p:cNvGrpSpPr/>
          <p:nvPr/>
        </p:nvGrpSpPr>
        <p:grpSpPr>
          <a:xfrm>
            <a:off x="840510" y="4845387"/>
            <a:ext cx="5034618" cy="1232138"/>
            <a:chOff x="6669778" y="3164371"/>
            <a:chExt cx="2714638" cy="1036217"/>
          </a:xfrm>
        </p:grpSpPr>
        <p:sp>
          <p:nvSpPr>
            <p:cNvPr id="8" name="Isosceles Triangle 7">
              <a:extLst>
                <a:ext uri="{FF2B5EF4-FFF2-40B4-BE49-F238E27FC236}">
                  <a16:creationId xmlns:a16="http://schemas.microsoft.com/office/drawing/2014/main" id="{DF38C0C5-133A-C287-C8C0-52990F337FF8}"/>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D18A65B7-50C9-3EC4-9AE6-AB9784ABBDA2}"/>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DD66894-747C-E4AC-6E5C-E33B0C271399}"/>
                </a:ext>
              </a:extLst>
            </p:cNvPr>
            <p:cNvSpPr/>
            <p:nvPr/>
          </p:nvSpPr>
          <p:spPr bwMode="auto">
            <a:xfrm flipH="1">
              <a:off x="6669778" y="3164371"/>
              <a:ext cx="627324"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Firewall</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E22FEF60-0CB6-4E32-8B33-F63697727288}"/>
              </a:ext>
            </a:extLst>
          </p:cNvPr>
          <p:cNvSpPr txBox="1"/>
          <p:nvPr/>
        </p:nvSpPr>
        <p:spPr>
          <a:xfrm>
            <a:off x="1864574" y="5100643"/>
            <a:ext cx="3979119" cy="1015663"/>
          </a:xfrm>
          <a:prstGeom prst="rect">
            <a:avLst/>
          </a:prstGeom>
          <a:noFill/>
        </p:spPr>
        <p:txBody>
          <a:bodyPr wrap="square" rtlCol="0">
            <a:spAutoFit/>
          </a:bodyPr>
          <a:lstStyle/>
          <a:p>
            <a:pPr lvl="1">
              <a:defRPr/>
            </a:pPr>
            <a:r>
              <a:rPr kumimoji="0" lang="en-US" sz="12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Start Azure Firewall</a:t>
            </a:r>
          </a:p>
          <a:p>
            <a:pPr lvl="1">
              <a:defRPr/>
            </a:pPr>
            <a:r>
              <a:rPr kumimoji="0" lang="en-US" sz="12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Stop Azure Firewall</a:t>
            </a:r>
          </a:p>
          <a:p>
            <a:pPr lvl="1">
              <a:defRPr/>
            </a:pPr>
            <a:r>
              <a:rPr kumimoji="0" lang="en-US" sz="12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Update AZ Firewall with DC and Default Rules</a:t>
            </a:r>
          </a:p>
          <a:p>
            <a:endParaRPr lang="en-US" sz="1200" dirty="0">
              <a:solidFill>
                <a:schemeClr val="bg1"/>
              </a:solidFill>
              <a:latin typeface="Segoe UI"/>
              <a:cs typeface="Segoe UI" pitchFamily="34" charset="0"/>
            </a:endParaRPr>
          </a:p>
          <a:p>
            <a:endParaRPr lang="en-US" sz="1200" dirty="0">
              <a:solidFill>
                <a:schemeClr val="bg1"/>
              </a:solidFill>
            </a:endParaRPr>
          </a:p>
        </p:txBody>
      </p:sp>
      <p:grpSp>
        <p:nvGrpSpPr>
          <p:cNvPr id="17" name="Group 16">
            <a:extLst>
              <a:ext uri="{FF2B5EF4-FFF2-40B4-BE49-F238E27FC236}">
                <a16:creationId xmlns:a16="http://schemas.microsoft.com/office/drawing/2014/main" id="{57FC5B9C-3BF3-9BD4-739A-060D206A0985}"/>
              </a:ext>
            </a:extLst>
          </p:cNvPr>
          <p:cNvGrpSpPr/>
          <p:nvPr/>
        </p:nvGrpSpPr>
        <p:grpSpPr>
          <a:xfrm>
            <a:off x="6828638" y="4830421"/>
            <a:ext cx="5092399" cy="1237479"/>
            <a:chOff x="2428594" y="1090085"/>
            <a:chExt cx="2714637" cy="1036217"/>
          </a:xfrm>
        </p:grpSpPr>
        <p:sp>
          <p:nvSpPr>
            <p:cNvPr id="18" name="Isosceles Triangle 17">
              <a:extLst>
                <a:ext uri="{FF2B5EF4-FFF2-40B4-BE49-F238E27FC236}">
                  <a16:creationId xmlns:a16="http://schemas.microsoft.com/office/drawing/2014/main" id="{6B14D055-3092-5D96-67AE-1137EA8AF923}"/>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B06E8AE-7956-817A-A0B9-7062DD241102}"/>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DFEB32DC-6836-1473-F4E4-9025C1915658}"/>
                </a:ext>
              </a:extLst>
            </p:cNvPr>
            <p:cNvSpPr/>
            <p:nvPr/>
          </p:nvSpPr>
          <p:spPr bwMode="auto">
            <a:xfrm flipH="1">
              <a:off x="2428594" y="1090085"/>
              <a:ext cx="970387"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App Gateway</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6CEAE505-F928-ED1E-C6AD-195FF69B43F0}"/>
              </a:ext>
            </a:extLst>
          </p:cNvPr>
          <p:cNvSpPr txBox="1"/>
          <p:nvPr/>
        </p:nvSpPr>
        <p:spPr>
          <a:xfrm>
            <a:off x="8731425" y="5163728"/>
            <a:ext cx="3179265" cy="707886"/>
          </a:xfrm>
          <a:prstGeom prst="rect">
            <a:avLst/>
          </a:prstGeom>
          <a:noFill/>
        </p:spPr>
        <p:txBody>
          <a:bodyPr wrap="square" rtlCol="0">
            <a:spAutoFit/>
          </a:bodyPr>
          <a:lstStyle/>
          <a:p>
            <a:pPr lvl="1">
              <a:defRPr/>
            </a:pPr>
            <a:r>
              <a:rPr lang="en-US" sz="1400" dirty="0">
                <a:solidFill>
                  <a:schemeClr val="bg1"/>
                </a:solidFill>
                <a:latin typeface="Calibri" panose="020F0502020204030204" pitchFamily="34" charset="0"/>
                <a:cs typeface="Calibri" panose="020F0502020204030204" pitchFamily="34" charset="0"/>
              </a:rPr>
              <a:t>Start Azure APP Gateway</a:t>
            </a:r>
          </a:p>
          <a:p>
            <a:pPr lvl="1">
              <a:defRPr/>
            </a:pPr>
            <a:r>
              <a:rPr lang="en-US" sz="1400" dirty="0">
                <a:solidFill>
                  <a:schemeClr val="bg1"/>
                </a:solidFill>
                <a:latin typeface="Calibri" panose="020F0502020204030204" pitchFamily="34" charset="0"/>
                <a:cs typeface="Calibri" panose="020F0502020204030204" pitchFamily="34" charset="0"/>
              </a:rPr>
              <a:t>Stop Azure App Gateway</a:t>
            </a:r>
          </a:p>
          <a:p>
            <a:endParaRPr lang="en-US" sz="1200" dirty="0">
              <a:solidFill>
                <a:schemeClr val="bg1"/>
              </a:solidFill>
            </a:endParaRPr>
          </a:p>
        </p:txBody>
      </p:sp>
      <p:sp>
        <p:nvSpPr>
          <p:cNvPr id="13" name="TextBox 12">
            <a:extLst>
              <a:ext uri="{FF2B5EF4-FFF2-40B4-BE49-F238E27FC236}">
                <a16:creationId xmlns:a16="http://schemas.microsoft.com/office/drawing/2014/main" id="{0B33586F-2873-4A85-C6EC-38EF0E7ED711}"/>
              </a:ext>
            </a:extLst>
          </p:cNvPr>
          <p:cNvSpPr txBox="1"/>
          <p:nvPr/>
        </p:nvSpPr>
        <p:spPr>
          <a:xfrm>
            <a:off x="1806396" y="1728056"/>
            <a:ext cx="3966150" cy="1169551"/>
          </a:xfrm>
          <a:prstGeom prst="rect">
            <a:avLst/>
          </a:prstGeom>
          <a:noFill/>
        </p:spPr>
        <p:txBody>
          <a:bodyPr wrap="none" rtlCol="0">
            <a:spAutoFit/>
          </a:bodyPr>
          <a:lstStyle/>
          <a:p>
            <a:pPr lvl="1">
              <a:defRPr/>
            </a:pPr>
            <a:r>
              <a:rPr lang="en-US" sz="1400" dirty="0">
                <a:solidFill>
                  <a:schemeClr val="bg1"/>
                </a:solidFill>
                <a:latin typeface="Calibri" panose="020F0502020204030204" pitchFamily="34" charset="0"/>
                <a:cs typeface="Calibri" panose="020F0502020204030204" pitchFamily="34" charset="0"/>
              </a:rPr>
              <a:t>SAP APP Virtual Machine</a:t>
            </a:r>
          </a:p>
          <a:p>
            <a:pPr lvl="1">
              <a:defRPr/>
            </a:pPr>
            <a:r>
              <a:rPr lang="en-US" sz="1400" dirty="0">
                <a:solidFill>
                  <a:schemeClr val="bg1"/>
                </a:solidFill>
                <a:latin typeface="Calibri" panose="020F0502020204030204" pitchFamily="34" charset="0"/>
                <a:cs typeface="Calibri" panose="020F0502020204030204" pitchFamily="34" charset="0"/>
              </a:rPr>
              <a:t>SAP HANA Virtual Machine</a:t>
            </a:r>
          </a:p>
          <a:p>
            <a:pPr lvl="1">
              <a:defRPr/>
            </a:pPr>
            <a:r>
              <a:rPr lang="en-US" sz="1400" dirty="0">
                <a:solidFill>
                  <a:schemeClr val="bg1"/>
                </a:solidFill>
                <a:latin typeface="Calibri" panose="020F0502020204030204" pitchFamily="34" charset="0"/>
                <a:cs typeface="Calibri" panose="020F0502020204030204" pitchFamily="34" charset="0"/>
              </a:rPr>
              <a:t>SAP ASCS / ERS / PAS SUSE PaceMaker Cluster</a:t>
            </a:r>
          </a:p>
          <a:p>
            <a:pPr lvl="1">
              <a:defRPr/>
            </a:pPr>
            <a:r>
              <a:rPr lang="en-US" sz="1400" dirty="0">
                <a:solidFill>
                  <a:schemeClr val="bg1"/>
                </a:solidFill>
                <a:latin typeface="Calibri" panose="020F0502020204030204" pitchFamily="34" charset="0"/>
                <a:cs typeface="Calibri" panose="020F0502020204030204" pitchFamily="34" charset="0"/>
              </a:rPr>
              <a:t>SAP HANA DB SUSE PaceMaker Cluster</a:t>
            </a:r>
          </a:p>
          <a:p>
            <a:endParaRPr lang="en-US" sz="1400" dirty="0">
              <a:solidFill>
                <a:schemeClr val="bg1"/>
              </a:solidFill>
            </a:endParaRPr>
          </a:p>
        </p:txBody>
      </p:sp>
      <p:sp>
        <p:nvSpPr>
          <p:cNvPr id="14" name="TextBox 13">
            <a:extLst>
              <a:ext uri="{FF2B5EF4-FFF2-40B4-BE49-F238E27FC236}">
                <a16:creationId xmlns:a16="http://schemas.microsoft.com/office/drawing/2014/main" id="{8445796A-31E0-DDA2-E92F-C92EF5FB9C68}"/>
              </a:ext>
            </a:extLst>
          </p:cNvPr>
          <p:cNvSpPr txBox="1"/>
          <p:nvPr/>
        </p:nvSpPr>
        <p:spPr>
          <a:xfrm>
            <a:off x="840510" y="2059709"/>
            <a:ext cx="2096655" cy="584775"/>
          </a:xfrm>
          <a:prstGeom prst="rect">
            <a:avLst/>
          </a:prstGeom>
          <a:noFill/>
        </p:spPr>
        <p:txBody>
          <a:bodyPr wrap="square" rtlCol="0">
            <a:spAutoFit/>
          </a:bodyPr>
          <a:lstStyle/>
          <a:p>
            <a:r>
              <a:rPr lang="en-US" sz="3200" dirty="0">
                <a:solidFill>
                  <a:schemeClr val="bg1"/>
                </a:solidFill>
                <a:latin typeface="Calibri" panose="020F0502020204030204" pitchFamily="34" charset="0"/>
                <a:ea typeface="Calibri" panose="020F0502020204030204" pitchFamily="34" charset="0"/>
                <a:cs typeface="Calibri" panose="020F0502020204030204" pitchFamily="34" charset="0"/>
              </a:rPr>
              <a:t>SAP</a:t>
            </a:r>
          </a:p>
        </p:txBody>
      </p:sp>
      <p:pic>
        <p:nvPicPr>
          <p:cNvPr id="6" name="Picture 5" descr="A blue and white logo&#10;&#10;Description automatically generated">
            <a:extLst>
              <a:ext uri="{FF2B5EF4-FFF2-40B4-BE49-F238E27FC236}">
                <a16:creationId xmlns:a16="http://schemas.microsoft.com/office/drawing/2014/main" id="{0928AFFD-CE7A-A972-EEB4-00976D223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15" name="Picture 14" descr="A blue and white logo&#10;&#10;Description automatically generated">
            <a:extLst>
              <a:ext uri="{FF2B5EF4-FFF2-40B4-BE49-F238E27FC236}">
                <a16:creationId xmlns:a16="http://schemas.microsoft.com/office/drawing/2014/main" id="{355A049E-C393-518B-0737-A655FF312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52" y="750842"/>
            <a:ext cx="818311" cy="651073"/>
          </a:xfrm>
          <a:prstGeom prst="rect">
            <a:avLst/>
          </a:prstGeom>
        </p:spPr>
      </p:pic>
      <p:pic>
        <p:nvPicPr>
          <p:cNvPr id="16" name="Picture 15" descr="A computer screen with a cube on the screen&#10;&#10;Description automatically generated">
            <a:extLst>
              <a:ext uri="{FF2B5EF4-FFF2-40B4-BE49-F238E27FC236}">
                <a16:creationId xmlns:a16="http://schemas.microsoft.com/office/drawing/2014/main" id="{010F3B6F-709A-EFEF-9FE9-834D2D574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945" y="774208"/>
            <a:ext cx="651073" cy="651073"/>
          </a:xfrm>
          <a:prstGeom prst="rect">
            <a:avLst/>
          </a:prstGeom>
        </p:spPr>
      </p:pic>
      <p:pic>
        <p:nvPicPr>
          <p:cNvPr id="23" name="Picture 22" descr="A blue and white circular object with a red needle&#10;&#10;Description automatically generated">
            <a:extLst>
              <a:ext uri="{FF2B5EF4-FFF2-40B4-BE49-F238E27FC236}">
                <a16:creationId xmlns:a16="http://schemas.microsoft.com/office/drawing/2014/main" id="{7668DBA3-1646-BA5F-74DE-2A0BD82E7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38" y="3303007"/>
            <a:ext cx="761905" cy="761905"/>
          </a:xfrm>
          <a:prstGeom prst="rect">
            <a:avLst/>
          </a:prstGeom>
        </p:spPr>
      </p:pic>
      <p:pic>
        <p:nvPicPr>
          <p:cNvPr id="25" name="Picture 24" descr="A green shield with a white padlock&#10;&#10;Description automatically generated">
            <a:extLst>
              <a:ext uri="{FF2B5EF4-FFF2-40B4-BE49-F238E27FC236}">
                <a16:creationId xmlns:a16="http://schemas.microsoft.com/office/drawing/2014/main" id="{A318D9E9-178C-8B9B-7E47-ED6128561D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6733" y="3270557"/>
            <a:ext cx="761905" cy="761905"/>
          </a:xfrm>
          <a:prstGeom prst="rect">
            <a:avLst/>
          </a:prstGeom>
        </p:spPr>
      </p:pic>
      <p:pic>
        <p:nvPicPr>
          <p:cNvPr id="27" name="Picture 26" descr="A blue diamond with arrows and a globe on it&#10;&#10;Description automatically generated">
            <a:extLst>
              <a:ext uri="{FF2B5EF4-FFF2-40B4-BE49-F238E27FC236}">
                <a16:creationId xmlns:a16="http://schemas.microsoft.com/office/drawing/2014/main" id="{E27CDE18-D3FF-CB8F-0675-2813AA92F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4351" y="4845387"/>
            <a:ext cx="666667" cy="666667"/>
          </a:xfrm>
          <a:prstGeom prst="rect">
            <a:avLst/>
          </a:prstGeom>
        </p:spPr>
      </p:pic>
      <p:pic>
        <p:nvPicPr>
          <p:cNvPr id="28" name="Picture 27" descr="A cloud and brick wall&#10;&#10;Description automatically generated">
            <a:extLst>
              <a:ext uri="{FF2B5EF4-FFF2-40B4-BE49-F238E27FC236}">
                <a16:creationId xmlns:a16="http://schemas.microsoft.com/office/drawing/2014/main" id="{E141D062-69DA-8FFC-395E-AB09672EDD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2" y="4817760"/>
            <a:ext cx="786930" cy="786930"/>
          </a:xfrm>
          <a:prstGeom prst="rect">
            <a:avLst/>
          </a:prstGeom>
        </p:spPr>
      </p:pic>
    </p:spTree>
    <p:extLst>
      <p:ext uri="{BB962C8B-B14F-4D97-AF65-F5344CB8AC3E}">
        <p14:creationId xmlns:p14="http://schemas.microsoft.com/office/powerpoint/2010/main" val="261791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500" fill="hold"/>
                                        <p:tgtEl>
                                          <p:spTgt spid="174"/>
                                        </p:tgtEl>
                                        <p:attrNameLst>
                                          <p:attrName>ppt_x</p:attrName>
                                        </p:attrNameLst>
                                      </p:cBhvr>
                                      <p:tavLst>
                                        <p:tav tm="0">
                                          <p:val>
                                            <p:strVal val="#ppt_x"/>
                                          </p:val>
                                        </p:tav>
                                        <p:tav tm="100000">
                                          <p:val>
                                            <p:strVal val="#ppt_x"/>
                                          </p:val>
                                        </p:tav>
                                      </p:tavLst>
                                    </p:anim>
                                    <p:anim calcmode="lin" valueType="num">
                                      <p:cBhvr additive="base">
                                        <p:cTn id="12" dur="500" fill="hold"/>
                                        <p:tgtEl>
                                          <p:spTgt spid="1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2"/>
                                        </p:tgtEl>
                                        <p:attrNameLst>
                                          <p:attrName>style.visibility</p:attrName>
                                        </p:attrNameLst>
                                      </p:cBhvr>
                                      <p:to>
                                        <p:strVal val="visible"/>
                                      </p:to>
                                    </p:set>
                                    <p:anim calcmode="lin" valueType="num">
                                      <p:cBhvr additive="base">
                                        <p:cTn id="25" dur="500" fill="hold"/>
                                        <p:tgtEl>
                                          <p:spTgt spid="162"/>
                                        </p:tgtEl>
                                        <p:attrNameLst>
                                          <p:attrName>ppt_x</p:attrName>
                                        </p:attrNameLst>
                                      </p:cBhvr>
                                      <p:tavLst>
                                        <p:tav tm="0">
                                          <p:val>
                                            <p:strVal val="#ppt_x"/>
                                          </p:val>
                                        </p:tav>
                                        <p:tav tm="100000">
                                          <p:val>
                                            <p:strVal val="#ppt_x"/>
                                          </p:val>
                                        </p:tav>
                                      </p:tavLst>
                                    </p:anim>
                                    <p:anim calcmode="lin" valueType="num">
                                      <p:cBhvr additive="base">
                                        <p:cTn id="26" dur="500" fill="hold"/>
                                        <p:tgtEl>
                                          <p:spTgt spid="1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8"/>
                                        </p:tgtEl>
                                        <p:attrNameLst>
                                          <p:attrName>style.visibility</p:attrName>
                                        </p:attrNameLst>
                                      </p:cBhvr>
                                      <p:to>
                                        <p:strVal val="visible"/>
                                      </p:to>
                                    </p:set>
                                    <p:anim calcmode="lin" valueType="num">
                                      <p:cBhvr additive="base">
                                        <p:cTn id="29" dur="500" fill="hold"/>
                                        <p:tgtEl>
                                          <p:spTgt spid="158"/>
                                        </p:tgtEl>
                                        <p:attrNameLst>
                                          <p:attrName>ppt_x</p:attrName>
                                        </p:attrNameLst>
                                      </p:cBhvr>
                                      <p:tavLst>
                                        <p:tav tm="0">
                                          <p:val>
                                            <p:strVal val="#ppt_x"/>
                                          </p:val>
                                        </p:tav>
                                        <p:tav tm="100000">
                                          <p:val>
                                            <p:strVal val="#ppt_x"/>
                                          </p:val>
                                        </p:tav>
                                      </p:tavLst>
                                    </p:anim>
                                    <p:anim calcmode="lin" valueType="num">
                                      <p:cBhvr additive="base">
                                        <p:cTn id="30" dur="500" fill="hold"/>
                                        <p:tgtEl>
                                          <p:spTgt spid="15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500" fill="hold"/>
                                        <p:tgtEl>
                                          <p:spTgt spid="142"/>
                                        </p:tgtEl>
                                        <p:attrNameLst>
                                          <p:attrName>ppt_x</p:attrName>
                                        </p:attrNameLst>
                                      </p:cBhvr>
                                      <p:tavLst>
                                        <p:tav tm="0">
                                          <p:val>
                                            <p:strVal val="#ppt_x"/>
                                          </p:val>
                                        </p:tav>
                                        <p:tav tm="100000">
                                          <p:val>
                                            <p:strVal val="#ppt_x"/>
                                          </p:val>
                                        </p:tav>
                                      </p:tavLst>
                                    </p:anim>
                                    <p:anim calcmode="lin" valueType="num">
                                      <p:cBhvr additive="base">
                                        <p:cTn id="44" dur="500" fill="hold"/>
                                        <p:tgtEl>
                                          <p:spTgt spid="1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9"/>
                                        </p:tgtEl>
                                        <p:attrNameLst>
                                          <p:attrName>style.visibility</p:attrName>
                                        </p:attrNameLst>
                                      </p:cBhvr>
                                      <p:to>
                                        <p:strVal val="visible"/>
                                      </p:to>
                                    </p:set>
                                    <p:anim calcmode="lin" valueType="num">
                                      <p:cBhvr additive="base">
                                        <p:cTn id="57" dur="500" fill="hold"/>
                                        <p:tgtEl>
                                          <p:spTgt spid="119"/>
                                        </p:tgtEl>
                                        <p:attrNameLst>
                                          <p:attrName>ppt_x</p:attrName>
                                        </p:attrNameLst>
                                      </p:cBhvr>
                                      <p:tavLst>
                                        <p:tav tm="0">
                                          <p:val>
                                            <p:strVal val="#ppt_x"/>
                                          </p:val>
                                        </p:tav>
                                        <p:tav tm="100000">
                                          <p:val>
                                            <p:strVal val="#ppt_x"/>
                                          </p:val>
                                        </p:tav>
                                      </p:tavLst>
                                    </p:anim>
                                    <p:anim calcmode="lin" valueType="num">
                                      <p:cBhvr additive="base">
                                        <p:cTn id="58" dur="500" fill="hold"/>
                                        <p:tgtEl>
                                          <p:spTgt spid="11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ppt_x"/>
                                          </p:val>
                                        </p:tav>
                                        <p:tav tm="100000">
                                          <p:val>
                                            <p:strVal val="#ppt_x"/>
                                          </p:val>
                                        </p:tav>
                                      </p:tavLst>
                                    </p:anim>
                                    <p:anim calcmode="lin" valueType="num">
                                      <p:cBhvr additive="base">
                                        <p:cTn id="7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3" grpId="0"/>
      <p:bldP spid="4" grpId="0"/>
      <p:bldP spid="12" grpId="0"/>
      <p:bldP spid="21"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1453415" y="330722"/>
            <a:ext cx="862733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Update Deployments</a:t>
            </a: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103" name="Group 102">
            <a:extLst>
              <a:ext uri="{FF2B5EF4-FFF2-40B4-BE49-F238E27FC236}">
                <a16:creationId xmlns:a16="http://schemas.microsoft.com/office/drawing/2014/main" id="{0049135A-8D63-F2FF-FD52-AB89FE63A810}"/>
              </a:ext>
            </a:extLst>
          </p:cNvPr>
          <p:cNvGrpSpPr/>
          <p:nvPr/>
        </p:nvGrpSpPr>
        <p:grpSpPr>
          <a:xfrm>
            <a:off x="990329" y="3340581"/>
            <a:ext cx="4514311" cy="1221361"/>
            <a:chOff x="2217650" y="5238656"/>
            <a:chExt cx="2709257" cy="1036217"/>
          </a:xfrm>
        </p:grpSpPr>
        <p:sp>
          <p:nvSpPr>
            <p:cNvPr id="104" name="Isosceles Triangle 103">
              <a:extLst>
                <a:ext uri="{FF2B5EF4-FFF2-40B4-BE49-F238E27FC236}">
                  <a16:creationId xmlns:a16="http://schemas.microsoft.com/office/drawing/2014/main" id="{6F71E82F-D393-7CEF-F8E2-BB711821FED7}"/>
                </a:ext>
              </a:extLst>
            </p:cNvPr>
            <p:cNvSpPr/>
            <p:nvPr/>
          </p:nvSpPr>
          <p:spPr bwMode="auto">
            <a:xfrm rot="10800000" flipH="1">
              <a:off x="2445584"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4C9E343-325E-2F16-9FCC-1C73BEA9E6F3}"/>
                </a:ext>
              </a:extLst>
            </p:cNvPr>
            <p:cNvSpPr/>
            <p:nvPr/>
          </p:nvSpPr>
          <p:spPr bwMode="auto">
            <a:xfrm flipH="1">
              <a:off x="3078773" y="5238656"/>
              <a:ext cx="1848134"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kumimoji="0" lang="en-US" sz="16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algn="ctr">
                <a:defRPr/>
              </a:pPr>
              <a:r>
                <a:rPr kumimoji="0" lang="en-US"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Azure File Share NFS for Linux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35D40FCF-EF46-44FB-8E48-453B668A42EB}"/>
                </a:ext>
              </a:extLst>
            </p:cNvPr>
            <p:cNvSpPr/>
            <p:nvPr/>
          </p:nvSpPr>
          <p:spPr bwMode="auto">
            <a:xfrm flipH="1">
              <a:off x="2217650" y="5238656"/>
              <a:ext cx="861123"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File Share</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AA977380-416D-C497-D055-6A9CDA2B5B15}"/>
              </a:ext>
            </a:extLst>
          </p:cNvPr>
          <p:cNvGrpSpPr/>
          <p:nvPr/>
        </p:nvGrpSpPr>
        <p:grpSpPr>
          <a:xfrm>
            <a:off x="6386810" y="1628465"/>
            <a:ext cx="5227673" cy="1391826"/>
            <a:chOff x="2812850" y="2127228"/>
            <a:chExt cx="2709372" cy="1036218"/>
          </a:xfrm>
        </p:grpSpPr>
        <p:sp>
          <p:nvSpPr>
            <p:cNvPr id="159" name="Isosceles Triangle 158">
              <a:extLst>
                <a:ext uri="{FF2B5EF4-FFF2-40B4-BE49-F238E27FC236}">
                  <a16:creationId xmlns:a16="http://schemas.microsoft.com/office/drawing/2014/main" id="{4AF5E6A2-9A63-FFF4-7754-B0FFDB5DDCEB}"/>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BAF15F09-A84B-40D4-9735-FC525645CCF3}"/>
                </a:ext>
              </a:extLst>
            </p:cNvPr>
            <p:cNvSpPr/>
            <p:nvPr/>
          </p:nvSpPr>
          <p:spPr bwMode="auto">
            <a:xfrm flipH="1">
              <a:off x="3184427" y="2127229"/>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CAD5276E-909F-0150-E78B-AB352F675245}"/>
                </a:ext>
              </a:extLst>
            </p:cNvPr>
            <p:cNvSpPr/>
            <p:nvPr/>
          </p:nvSpPr>
          <p:spPr bwMode="auto">
            <a:xfrm flipH="1">
              <a:off x="2812850" y="2127228"/>
              <a:ext cx="647731"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Container Registry</a:t>
              </a:r>
            </a:p>
          </p:txBody>
        </p:sp>
      </p:grpSp>
      <p:sp>
        <p:nvSpPr>
          <p:cNvPr id="162" name="Rectangle 161">
            <a:extLst>
              <a:ext uri="{FF2B5EF4-FFF2-40B4-BE49-F238E27FC236}">
                <a16:creationId xmlns:a16="http://schemas.microsoft.com/office/drawing/2014/main" id="{D155E040-3235-855D-DAFB-B92A58D62F3D}"/>
              </a:ext>
            </a:extLst>
          </p:cNvPr>
          <p:cNvSpPr/>
          <p:nvPr/>
        </p:nvSpPr>
        <p:spPr>
          <a:xfrm flipH="1">
            <a:off x="7305118" y="1989664"/>
            <a:ext cx="4046371" cy="646331"/>
          </a:xfrm>
          <a:prstGeom prst="rect">
            <a:avLst/>
          </a:prstGeom>
        </p:spPr>
        <p:txBody>
          <a:bodyPr wrap="square" anchor="ctr">
            <a:spAutoFit/>
          </a:bodyPr>
          <a:lstStyle/>
          <a:p>
            <a:pPr lvl="1">
              <a:defRPr/>
            </a:pPr>
            <a:r>
              <a:rPr lang="en-US" dirty="0">
                <a:solidFill>
                  <a:schemeClr val="bg1"/>
                </a:solidFill>
                <a:latin typeface="Calibri" panose="020F0502020204030204" pitchFamily="34" charset="0"/>
                <a:cs typeface="Calibri" panose="020F0502020204030204" pitchFamily="34" charset="0"/>
              </a:rPr>
              <a:t>Update existing ACR with Docker Images</a:t>
            </a:r>
            <a:endParaRPr lang="en-US" dirty="0">
              <a:solidFill>
                <a:schemeClr val="bg1"/>
              </a:solidFill>
              <a:cs typeface="Segoe UI" pitchFamily="34" charset="0"/>
            </a:endParaRPr>
          </a:p>
        </p:txBody>
      </p:sp>
      <p:grpSp>
        <p:nvGrpSpPr>
          <p:cNvPr id="174" name="Group 173">
            <a:extLst>
              <a:ext uri="{FF2B5EF4-FFF2-40B4-BE49-F238E27FC236}">
                <a16:creationId xmlns:a16="http://schemas.microsoft.com/office/drawing/2014/main" id="{395E12E3-CA80-97C1-A017-F8DB5B623A02}"/>
              </a:ext>
            </a:extLst>
          </p:cNvPr>
          <p:cNvGrpSpPr/>
          <p:nvPr/>
        </p:nvGrpSpPr>
        <p:grpSpPr>
          <a:xfrm>
            <a:off x="452582" y="1635030"/>
            <a:ext cx="5412509" cy="1431443"/>
            <a:chOff x="2428594" y="1090085"/>
            <a:chExt cx="2714637" cy="1036217"/>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28594" y="1090085"/>
              <a:ext cx="780590"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6B458C88-DF8D-C079-A8ED-C654F4F39944}"/>
              </a:ext>
            </a:extLst>
          </p:cNvPr>
          <p:cNvGrpSpPr/>
          <p:nvPr/>
        </p:nvGrpSpPr>
        <p:grpSpPr>
          <a:xfrm>
            <a:off x="2753020" y="5033258"/>
            <a:ext cx="6539833" cy="1232138"/>
            <a:chOff x="6669779" y="3164371"/>
            <a:chExt cx="2714637" cy="1036217"/>
          </a:xfrm>
        </p:grpSpPr>
        <p:sp>
          <p:nvSpPr>
            <p:cNvPr id="8" name="Isosceles Triangle 7">
              <a:extLst>
                <a:ext uri="{FF2B5EF4-FFF2-40B4-BE49-F238E27FC236}">
                  <a16:creationId xmlns:a16="http://schemas.microsoft.com/office/drawing/2014/main" id="{DF38C0C5-133A-C287-C8C0-52990F337FF8}"/>
                </a:ext>
              </a:extLst>
            </p:cNvPr>
            <p:cNvSpPr/>
            <p:nvPr/>
          </p:nvSpPr>
          <p:spPr bwMode="auto">
            <a:xfrm rot="10800000" flipH="1">
              <a:off x="6686768"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D18A65B7-50C9-3EC4-9AE6-AB9784ABBDA2}"/>
                </a:ext>
              </a:extLst>
            </p:cNvPr>
            <p:cNvSpPr/>
            <p:nvPr/>
          </p:nvSpPr>
          <p:spPr bwMode="auto">
            <a:xfrm flipH="1">
              <a:off x="7046621" y="3164371"/>
              <a:ext cx="233779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DD66894-747C-E4AC-6E5C-E33B0C271399}"/>
                </a:ext>
              </a:extLst>
            </p:cNvPr>
            <p:cNvSpPr/>
            <p:nvPr/>
          </p:nvSpPr>
          <p:spPr bwMode="auto">
            <a:xfrm flipH="1">
              <a:off x="6669779" y="3164371"/>
              <a:ext cx="653023"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Subscription</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E22FEF60-0CB6-4E32-8B33-F63697727288}"/>
              </a:ext>
            </a:extLst>
          </p:cNvPr>
          <p:cNvSpPr txBox="1"/>
          <p:nvPr/>
        </p:nvSpPr>
        <p:spPr>
          <a:xfrm>
            <a:off x="4326218" y="5495342"/>
            <a:ext cx="5112762" cy="553998"/>
          </a:xfrm>
          <a:prstGeom prst="rect">
            <a:avLst/>
          </a:prstGeom>
          <a:noFill/>
        </p:spPr>
        <p:txBody>
          <a:bodyPr wrap="square" rtlCol="0">
            <a:spAutoFit/>
          </a:bodyPr>
          <a:lstStyle/>
          <a:p>
            <a:pPr lvl="1">
              <a:defRPr/>
            </a:pPr>
            <a:r>
              <a:rPr lang="en-US" dirty="0">
                <a:solidFill>
                  <a:schemeClr val="bg1"/>
                </a:solidFill>
                <a:latin typeface="Calibri" panose="020F0502020204030204" pitchFamily="34" charset="0"/>
                <a:cs typeface="Calibri" panose="020F0502020204030204" pitchFamily="34" charset="0"/>
              </a:rPr>
              <a:t>Register Subscription Resource Providers</a:t>
            </a:r>
          </a:p>
          <a:p>
            <a:endParaRPr lang="en-US" sz="1200" dirty="0">
              <a:solidFill>
                <a:schemeClr val="bg1"/>
              </a:solidFill>
            </a:endParaRPr>
          </a:p>
        </p:txBody>
      </p:sp>
      <p:sp>
        <p:nvSpPr>
          <p:cNvPr id="13" name="TextBox 12">
            <a:extLst>
              <a:ext uri="{FF2B5EF4-FFF2-40B4-BE49-F238E27FC236}">
                <a16:creationId xmlns:a16="http://schemas.microsoft.com/office/drawing/2014/main" id="{0B33586F-2873-4A85-C6EC-38EF0E7ED711}"/>
              </a:ext>
            </a:extLst>
          </p:cNvPr>
          <p:cNvSpPr txBox="1"/>
          <p:nvPr/>
        </p:nvSpPr>
        <p:spPr>
          <a:xfrm>
            <a:off x="1541525" y="2091172"/>
            <a:ext cx="4520527" cy="861774"/>
          </a:xfrm>
          <a:prstGeom prst="rect">
            <a:avLst/>
          </a:prstGeom>
          <a:noFill/>
        </p:spPr>
        <p:txBody>
          <a:bodyPr wrap="square" rtlCol="0">
            <a:spAutoFit/>
          </a:bodyPr>
          <a:lstStyle/>
          <a:p>
            <a:pPr lvl="1">
              <a:defRPr/>
            </a:pPr>
            <a:r>
              <a:rPr lang="en-US" dirty="0">
                <a:solidFill>
                  <a:schemeClr val="bg1"/>
                </a:solidFill>
                <a:latin typeface="Calibri" panose="020F0502020204030204" pitchFamily="34" charset="0"/>
                <a:cs typeface="Calibri" panose="020F0502020204030204" pitchFamily="34" charset="0"/>
              </a:rPr>
              <a:t>Register Bulk Virtual Machines to Azure Backup</a:t>
            </a:r>
          </a:p>
          <a:p>
            <a:endParaRPr lang="en-US" sz="1400" dirty="0">
              <a:solidFill>
                <a:schemeClr val="bg1"/>
              </a:solidFill>
            </a:endParaRPr>
          </a:p>
        </p:txBody>
      </p:sp>
      <p:sp>
        <p:nvSpPr>
          <p:cNvPr id="14" name="TextBox 13">
            <a:extLst>
              <a:ext uri="{FF2B5EF4-FFF2-40B4-BE49-F238E27FC236}">
                <a16:creationId xmlns:a16="http://schemas.microsoft.com/office/drawing/2014/main" id="{8445796A-31E0-DDA2-E92F-C92EF5FB9C68}"/>
              </a:ext>
            </a:extLst>
          </p:cNvPr>
          <p:cNvSpPr txBox="1"/>
          <p:nvPr/>
        </p:nvSpPr>
        <p:spPr>
          <a:xfrm>
            <a:off x="486452" y="2059709"/>
            <a:ext cx="1556359" cy="461665"/>
          </a:xfrm>
          <a:prstGeom prst="rect">
            <a:avLst/>
          </a:prstGeom>
          <a:noFill/>
        </p:spPr>
        <p:txBody>
          <a:bodyPr wrap="square" rtlCol="0">
            <a:spAutoFit/>
          </a:bodyPr>
          <a:lstStyle/>
          <a:p>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Backups</a:t>
            </a:r>
          </a:p>
        </p:txBody>
      </p:sp>
      <p:grpSp>
        <p:nvGrpSpPr>
          <p:cNvPr id="5" name="Group 4">
            <a:extLst>
              <a:ext uri="{FF2B5EF4-FFF2-40B4-BE49-F238E27FC236}">
                <a16:creationId xmlns:a16="http://schemas.microsoft.com/office/drawing/2014/main" id="{2C1628C9-89B3-D980-DFD0-C6C36E133383}"/>
              </a:ext>
            </a:extLst>
          </p:cNvPr>
          <p:cNvGrpSpPr/>
          <p:nvPr/>
        </p:nvGrpSpPr>
        <p:grpSpPr>
          <a:xfrm>
            <a:off x="6694240" y="3340582"/>
            <a:ext cx="4920244" cy="1226800"/>
            <a:chOff x="2217649" y="5238656"/>
            <a:chExt cx="2925582" cy="1036218"/>
          </a:xfrm>
        </p:grpSpPr>
        <p:sp>
          <p:nvSpPr>
            <p:cNvPr id="24" name="Isosceles Triangle 23">
              <a:extLst>
                <a:ext uri="{FF2B5EF4-FFF2-40B4-BE49-F238E27FC236}">
                  <a16:creationId xmlns:a16="http://schemas.microsoft.com/office/drawing/2014/main" id="{9C9267A7-36E3-DCD8-9CF8-91B752665ED7}"/>
                </a:ext>
              </a:extLst>
            </p:cNvPr>
            <p:cNvSpPr/>
            <p:nvPr/>
          </p:nvSpPr>
          <p:spPr bwMode="auto">
            <a:xfrm rot="10800000" flipH="1">
              <a:off x="2445584" y="6144483"/>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EF8FCF66-30E8-FADA-11BA-10F11F25F86F}"/>
                </a:ext>
              </a:extLst>
            </p:cNvPr>
            <p:cNvSpPr/>
            <p:nvPr/>
          </p:nvSpPr>
          <p:spPr bwMode="auto">
            <a:xfrm flipH="1">
              <a:off x="2959456" y="5238657"/>
              <a:ext cx="2183775" cy="1036217"/>
            </a:xfrm>
            <a:prstGeom prst="rect">
              <a:avLst/>
            </a:prstGeom>
            <a:gradFill flip="none" rotWithShape="1">
              <a:gsLst>
                <a:gs pos="34000">
                  <a:srgbClr val="003860"/>
                </a:gs>
                <a:gs pos="100000">
                  <a:srgbClr val="002D4D"/>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en-US"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Configure Azure Domain Controller NSG Rules</a:t>
              </a:r>
              <a:endParaRPr kumimoji="0" lang="en-US"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FA7ADF35-7AF2-1EEC-AF2B-55D9E137FDA1}"/>
                </a:ext>
              </a:extLst>
            </p:cNvPr>
            <p:cNvSpPr/>
            <p:nvPr/>
          </p:nvSpPr>
          <p:spPr bwMode="auto">
            <a:xfrm flipH="1">
              <a:off x="2217649" y="5238656"/>
              <a:ext cx="741807" cy="1036217"/>
            </a:xfrm>
            <a:prstGeom prst="rect">
              <a:avLst/>
            </a:prstGeom>
            <a:solidFill>
              <a:srgbClr val="325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NSG</a:t>
              </a:r>
            </a:p>
          </p:txBody>
        </p:sp>
      </p:grpSp>
      <p:pic>
        <p:nvPicPr>
          <p:cNvPr id="3" name="Picture 2" descr="A blue and white logo&#10;&#10;Description automatically generated">
            <a:extLst>
              <a:ext uri="{FF2B5EF4-FFF2-40B4-BE49-F238E27FC236}">
                <a16:creationId xmlns:a16="http://schemas.microsoft.com/office/drawing/2014/main" id="{23837735-B947-C47A-EE0B-E4C8DCCFF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4" name="Picture 3" descr="A blue cloud with white arrows&#10;&#10;Description automatically generated">
            <a:extLst>
              <a:ext uri="{FF2B5EF4-FFF2-40B4-BE49-F238E27FC236}">
                <a16:creationId xmlns:a16="http://schemas.microsoft.com/office/drawing/2014/main" id="{0F6C7A6F-06F5-9D2E-9AFB-58F15767D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32" y="747238"/>
            <a:ext cx="847749" cy="847749"/>
          </a:xfrm>
          <a:prstGeom prst="rect">
            <a:avLst/>
          </a:prstGeom>
        </p:spPr>
      </p:pic>
      <p:pic>
        <p:nvPicPr>
          <p:cNvPr id="15" name="Picture 14" descr="A logo of a cloud&#10;&#10;Description automatically generated">
            <a:extLst>
              <a:ext uri="{FF2B5EF4-FFF2-40B4-BE49-F238E27FC236}">
                <a16:creationId xmlns:a16="http://schemas.microsoft.com/office/drawing/2014/main" id="{6B137CB2-524B-FC25-2C52-97675B5E3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153" y="959156"/>
            <a:ext cx="857803" cy="666750"/>
          </a:xfrm>
          <a:prstGeom prst="rect">
            <a:avLst/>
          </a:prstGeom>
        </p:spPr>
      </p:pic>
      <p:pic>
        <p:nvPicPr>
          <p:cNvPr id="16" name="Picture 15" descr="A blue and white square with white stripes&#10;&#10;Description automatically generated">
            <a:extLst>
              <a:ext uri="{FF2B5EF4-FFF2-40B4-BE49-F238E27FC236}">
                <a16:creationId xmlns:a16="http://schemas.microsoft.com/office/drawing/2014/main" id="{A8B719B9-2C14-779B-FD0A-F98DE5029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470" y="3340581"/>
            <a:ext cx="655237" cy="655237"/>
          </a:xfrm>
          <a:prstGeom prst="rect">
            <a:avLst/>
          </a:prstGeom>
        </p:spPr>
      </p:pic>
      <p:pic>
        <p:nvPicPr>
          <p:cNvPr id="18" name="Picture 17" descr="A yellow key in a green circle&#10;&#10;Description automatically generated">
            <a:extLst>
              <a:ext uri="{FF2B5EF4-FFF2-40B4-BE49-F238E27FC236}">
                <a16:creationId xmlns:a16="http://schemas.microsoft.com/office/drawing/2014/main" id="{5515A0EB-1C7D-A548-00D3-ED2F1EEC5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9093" y="5043303"/>
            <a:ext cx="751105" cy="751105"/>
          </a:xfrm>
          <a:prstGeom prst="rect">
            <a:avLst/>
          </a:prstGeom>
        </p:spPr>
      </p:pic>
      <p:pic>
        <p:nvPicPr>
          <p:cNvPr id="20" name="Picture 19" descr="A blue shield with black text&#10;&#10;Description automatically generated">
            <a:extLst>
              <a:ext uri="{FF2B5EF4-FFF2-40B4-BE49-F238E27FC236}">
                <a16:creationId xmlns:a16="http://schemas.microsoft.com/office/drawing/2014/main" id="{F250FC37-138A-5BBD-F8C0-5E05E0BB8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7827" y="3335480"/>
            <a:ext cx="808088" cy="808088"/>
          </a:xfrm>
          <a:prstGeom prst="rect">
            <a:avLst/>
          </a:prstGeom>
        </p:spPr>
      </p:pic>
    </p:spTree>
    <p:extLst>
      <p:ext uri="{BB962C8B-B14F-4D97-AF65-F5344CB8AC3E}">
        <p14:creationId xmlns:p14="http://schemas.microsoft.com/office/powerpoint/2010/main" val="261020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500" fill="hold"/>
                                        <p:tgtEl>
                                          <p:spTgt spid="174"/>
                                        </p:tgtEl>
                                        <p:attrNameLst>
                                          <p:attrName>ppt_x</p:attrName>
                                        </p:attrNameLst>
                                      </p:cBhvr>
                                      <p:tavLst>
                                        <p:tav tm="0">
                                          <p:val>
                                            <p:strVal val="#ppt_x"/>
                                          </p:val>
                                        </p:tav>
                                        <p:tav tm="100000">
                                          <p:val>
                                            <p:strVal val="#ppt_x"/>
                                          </p:val>
                                        </p:tav>
                                      </p:tavLst>
                                    </p:anim>
                                    <p:anim calcmode="lin" valueType="num">
                                      <p:cBhvr additive="base">
                                        <p:cTn id="12" dur="500" fill="hold"/>
                                        <p:tgtEl>
                                          <p:spTgt spid="1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8"/>
                                        </p:tgtEl>
                                        <p:attrNameLst>
                                          <p:attrName>style.visibility</p:attrName>
                                        </p:attrNameLst>
                                      </p:cBhvr>
                                      <p:to>
                                        <p:strVal val="visible"/>
                                      </p:to>
                                    </p:set>
                                    <p:anim calcmode="lin" valueType="num">
                                      <p:cBhvr additive="base">
                                        <p:cTn id="21" dur="500" fill="hold"/>
                                        <p:tgtEl>
                                          <p:spTgt spid="158"/>
                                        </p:tgtEl>
                                        <p:attrNameLst>
                                          <p:attrName>ppt_x</p:attrName>
                                        </p:attrNameLst>
                                      </p:cBhvr>
                                      <p:tavLst>
                                        <p:tav tm="0">
                                          <p:val>
                                            <p:strVal val="#ppt_x"/>
                                          </p:val>
                                        </p:tav>
                                        <p:tav tm="100000">
                                          <p:val>
                                            <p:strVal val="#ppt_x"/>
                                          </p:val>
                                        </p:tav>
                                      </p:tavLst>
                                    </p:anim>
                                    <p:anim calcmode="lin" valueType="num">
                                      <p:cBhvr additive="base">
                                        <p:cTn id="22" dur="500" fill="hold"/>
                                        <p:tgtEl>
                                          <p:spTgt spid="15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fill="hold"/>
                                        <p:tgtEl>
                                          <p:spTgt spid="103"/>
                                        </p:tgtEl>
                                        <p:attrNameLst>
                                          <p:attrName>ppt_x</p:attrName>
                                        </p:attrNameLst>
                                      </p:cBhvr>
                                      <p:tavLst>
                                        <p:tav tm="0">
                                          <p:val>
                                            <p:strVal val="#ppt_x"/>
                                          </p:val>
                                        </p:tav>
                                        <p:tav tm="100000">
                                          <p:val>
                                            <p:strVal val="#ppt_x"/>
                                          </p:val>
                                        </p:tav>
                                      </p:tavLst>
                                    </p:anim>
                                    <p:anim calcmode="lin" valueType="num">
                                      <p:cBhvr additive="base">
                                        <p:cTn id="32" dur="500" fill="hold"/>
                                        <p:tgtEl>
                                          <p:spTgt spid="10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648104" y="3697064"/>
            <a:ext cx="9144000" cy="1400650"/>
          </a:xfrm>
        </p:spPr>
        <p:txBody>
          <a:bodyPr vert="horz" lIns="91440" tIns="45720" rIns="91440" bIns="45720" rtlCol="0" anchor="ctr">
            <a:normAutofit/>
          </a:bodyPr>
          <a:lstStyle/>
          <a:p>
            <a:pPr algn="ctr" defTabSz="914400"/>
            <a:r>
              <a:rPr lang="en-US" sz="7200" dirty="0">
                <a:solidFill>
                  <a:schemeClr val="tx1"/>
                </a:solidFill>
              </a:rPr>
              <a:t>Migrate</a:t>
            </a:r>
            <a:endParaRPr lang="en-US" sz="7200" kern="1200" dirty="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E25D1AB-CC3D-3C27-0032-37FC287BC589}"/>
              </a:ext>
            </a:extLst>
          </p:cNvPr>
          <p:cNvPicPr>
            <a:picLocks noChangeAspect="1"/>
          </p:cNvPicPr>
          <p:nvPr/>
        </p:nvPicPr>
        <p:blipFill>
          <a:blip r:embed="rId2"/>
          <a:stretch>
            <a:fillRect/>
          </a:stretch>
        </p:blipFill>
        <p:spPr>
          <a:xfrm>
            <a:off x="6993219" y="3856055"/>
            <a:ext cx="1820877" cy="1241659"/>
          </a:xfrm>
          <a:prstGeom prst="rect">
            <a:avLst/>
          </a:prstGeom>
        </p:spPr>
      </p:pic>
      <p:pic>
        <p:nvPicPr>
          <p:cNvPr id="4" name="Picture 3" descr="A blue and white logo&#10;&#10;Description automatically generated">
            <a:extLst>
              <a:ext uri="{FF2B5EF4-FFF2-40B4-BE49-F238E27FC236}">
                <a16:creationId xmlns:a16="http://schemas.microsoft.com/office/drawing/2014/main" id="{FACF8BCD-B21B-0A2A-3C6D-D65130801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26" y="333071"/>
            <a:ext cx="3826112" cy="2332241"/>
          </a:xfrm>
          <a:prstGeom prst="rect">
            <a:avLst/>
          </a:prstGeom>
        </p:spPr>
      </p:pic>
    </p:spTree>
    <p:extLst>
      <p:ext uri="{BB962C8B-B14F-4D97-AF65-F5344CB8AC3E}">
        <p14:creationId xmlns:p14="http://schemas.microsoft.com/office/powerpoint/2010/main" val="84884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3121150D-6F4D-465D-9250-625383551E0F}"/>
              </a:ext>
            </a:extLst>
          </p:cNvPr>
          <p:cNvSpPr>
            <a:spLocks noGrp="1"/>
          </p:cNvSpPr>
          <p:nvPr>
            <p:ph type="title" idx="4294967295"/>
          </p:nvPr>
        </p:nvSpPr>
        <p:spPr>
          <a:xfrm>
            <a:off x="4586200" y="503532"/>
            <a:ext cx="2405727" cy="771087"/>
          </a:xfrm>
        </p:spPr>
        <p:txBody>
          <a:bodyPr vert="horz" lIns="91440" tIns="45720" rIns="91440" bIns="45720" rtlCol="0" anchor="t">
            <a:normAutofit/>
          </a:bodyPr>
          <a:lstStyle/>
          <a:p>
            <a:pPr defTabSz="914400"/>
            <a:r>
              <a:rPr lang="en-US" sz="4800" kern="1200" dirty="0">
                <a:solidFill>
                  <a:srgbClr val="FFFFFF"/>
                </a:solidFill>
                <a:latin typeface="+mj-lt"/>
                <a:ea typeface="+mj-ea"/>
                <a:cs typeface="+mj-cs"/>
              </a:rPr>
              <a:t>Agenda</a:t>
            </a:r>
          </a:p>
        </p:txBody>
      </p:sp>
      <p:pic>
        <p:nvPicPr>
          <p:cNvPr id="5" name="Image" descr="Image">
            <a:extLst>
              <a:ext uri="{FF2B5EF4-FFF2-40B4-BE49-F238E27FC236}">
                <a16:creationId xmlns:a16="http://schemas.microsoft.com/office/drawing/2014/main" id="{47DD0E3C-5FD8-2CB4-44FF-130786EB09E8}"/>
              </a:ext>
            </a:extLst>
          </p:cNvPr>
          <p:cNvPicPr>
            <a:picLocks noChangeAspect="1"/>
          </p:cNvPicPr>
          <p:nvPr/>
        </p:nvPicPr>
        <p:blipFill>
          <a:blip r:embed="rId2"/>
          <a:stretch>
            <a:fillRect/>
          </a:stretch>
        </p:blipFill>
        <p:spPr>
          <a:xfrm>
            <a:off x="9983216" y="188495"/>
            <a:ext cx="1978958" cy="1204423"/>
          </a:xfrm>
          <a:prstGeom prst="rect">
            <a:avLst/>
          </a:prstGeom>
          <a:ln w="12700">
            <a:miter lim="400000"/>
          </a:ln>
        </p:spPr>
      </p:pic>
      <p:graphicFrame>
        <p:nvGraphicFramePr>
          <p:cNvPr id="8" name="Content Placeholder 2">
            <a:extLst>
              <a:ext uri="{FF2B5EF4-FFF2-40B4-BE49-F238E27FC236}">
                <a16:creationId xmlns:a16="http://schemas.microsoft.com/office/drawing/2014/main" id="{FE3FCB0F-C5B7-D174-8F1A-FE781629D76C}"/>
              </a:ext>
            </a:extLst>
          </p:cNvPr>
          <p:cNvGraphicFramePr>
            <a:graphicFrameLocks/>
          </p:cNvGraphicFramePr>
          <p:nvPr>
            <p:extLst>
              <p:ext uri="{D42A27DB-BD31-4B8C-83A1-F6EECF244321}">
                <p14:modId xmlns:p14="http://schemas.microsoft.com/office/powerpoint/2010/main" val="2433877948"/>
              </p:ext>
            </p:extLst>
          </p:nvPr>
        </p:nvGraphicFramePr>
        <p:xfrm>
          <a:off x="2444865" y="2029229"/>
          <a:ext cx="7062763" cy="2744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54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1802091" y="77622"/>
            <a:ext cx="799200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Migrate Deployments</a:t>
            </a: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119" name="Group 118">
            <a:extLst>
              <a:ext uri="{FF2B5EF4-FFF2-40B4-BE49-F238E27FC236}">
                <a16:creationId xmlns:a16="http://schemas.microsoft.com/office/drawing/2014/main" id="{B7388681-9471-4952-D6D8-77F1110DBC7E}"/>
              </a:ext>
            </a:extLst>
          </p:cNvPr>
          <p:cNvGrpSpPr/>
          <p:nvPr/>
        </p:nvGrpSpPr>
        <p:grpSpPr>
          <a:xfrm>
            <a:off x="6583680" y="3360970"/>
            <a:ext cx="5241986" cy="1225570"/>
            <a:chOff x="2830812" y="4201514"/>
            <a:chExt cx="2691410" cy="1036217"/>
          </a:xfrm>
        </p:grpSpPr>
        <p:sp>
          <p:nvSpPr>
            <p:cNvPr id="120" name="Isosceles Triangle 119">
              <a:extLst>
                <a:ext uri="{FF2B5EF4-FFF2-40B4-BE49-F238E27FC236}">
                  <a16:creationId xmlns:a16="http://schemas.microsoft.com/office/drawing/2014/main" id="{782B0DEC-9CBA-0093-5D52-6745B632550C}"/>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62917E30-D8F8-52DB-0A4C-8A4AE7C0F73A}"/>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A69F8834-87DE-C674-4C38-A8E824984FBD}"/>
                </a:ext>
              </a:extLst>
            </p:cNvPr>
            <p:cNvSpPr/>
            <p:nvPr/>
          </p:nvSpPr>
          <p:spPr bwMode="auto">
            <a:xfrm flipH="1">
              <a:off x="2830812" y="4201514"/>
              <a:ext cx="997425"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Gateway</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2" name="Group 141">
            <a:extLst>
              <a:ext uri="{FF2B5EF4-FFF2-40B4-BE49-F238E27FC236}">
                <a16:creationId xmlns:a16="http://schemas.microsoft.com/office/drawing/2014/main" id="{E48FA0E0-9997-6358-BA98-ADEB86523D8A}"/>
              </a:ext>
            </a:extLst>
          </p:cNvPr>
          <p:cNvGrpSpPr/>
          <p:nvPr/>
        </p:nvGrpSpPr>
        <p:grpSpPr>
          <a:xfrm>
            <a:off x="7623208" y="1439860"/>
            <a:ext cx="4435485" cy="1431442"/>
            <a:chOff x="2428597" y="3164371"/>
            <a:chExt cx="2714634" cy="1036217"/>
          </a:xfrm>
        </p:grpSpPr>
        <p:sp>
          <p:nvSpPr>
            <p:cNvPr id="143" name="Isosceles Triangle 142">
              <a:extLst>
                <a:ext uri="{FF2B5EF4-FFF2-40B4-BE49-F238E27FC236}">
                  <a16:creationId xmlns:a16="http://schemas.microsoft.com/office/drawing/2014/main" id="{4857C655-0968-849C-B5FC-8BA587145126}"/>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44" name="Rectangle 143">
              <a:extLst>
                <a:ext uri="{FF2B5EF4-FFF2-40B4-BE49-F238E27FC236}">
                  <a16:creationId xmlns:a16="http://schemas.microsoft.com/office/drawing/2014/main" id="{964F0ACE-8BAC-C54D-12B9-40030362A901}"/>
                </a:ext>
              </a:extLst>
            </p:cNvPr>
            <p:cNvSpPr/>
            <p:nvPr/>
          </p:nvSpPr>
          <p:spPr bwMode="auto">
            <a:xfrm flipH="1">
              <a:off x="3112816" y="3164371"/>
              <a:ext cx="2030415"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Rectangle 144">
              <a:extLst>
                <a:ext uri="{FF2B5EF4-FFF2-40B4-BE49-F238E27FC236}">
                  <a16:creationId xmlns:a16="http://schemas.microsoft.com/office/drawing/2014/main" id="{5F8A0E06-A2CC-50D8-E45C-5904985B9DD5}"/>
                </a:ext>
              </a:extLst>
            </p:cNvPr>
            <p:cNvSpPr/>
            <p:nvPr/>
          </p:nvSpPr>
          <p:spPr bwMode="auto">
            <a:xfrm flipH="1">
              <a:off x="2428597" y="3164371"/>
              <a:ext cx="684220"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Virtual Network</a:t>
              </a:r>
            </a:p>
          </p:txBody>
        </p:sp>
      </p:grpSp>
      <p:grpSp>
        <p:nvGrpSpPr>
          <p:cNvPr id="158" name="Group 157">
            <a:extLst>
              <a:ext uri="{FF2B5EF4-FFF2-40B4-BE49-F238E27FC236}">
                <a16:creationId xmlns:a16="http://schemas.microsoft.com/office/drawing/2014/main" id="{AA977380-416D-C497-D055-6A9CDA2B5B15}"/>
              </a:ext>
            </a:extLst>
          </p:cNvPr>
          <p:cNvGrpSpPr/>
          <p:nvPr/>
        </p:nvGrpSpPr>
        <p:grpSpPr>
          <a:xfrm>
            <a:off x="719691" y="3360970"/>
            <a:ext cx="4915199" cy="1225571"/>
            <a:chOff x="2812851" y="2127228"/>
            <a:chExt cx="2709371" cy="1036218"/>
          </a:xfrm>
        </p:grpSpPr>
        <p:sp>
          <p:nvSpPr>
            <p:cNvPr id="159" name="Isosceles Triangle 158">
              <a:extLst>
                <a:ext uri="{FF2B5EF4-FFF2-40B4-BE49-F238E27FC236}">
                  <a16:creationId xmlns:a16="http://schemas.microsoft.com/office/drawing/2014/main" id="{4AF5E6A2-9A63-FFF4-7754-B0FFDB5DDCEB}"/>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BAF15F09-A84B-40D4-9735-FC525645CCF3}"/>
                </a:ext>
              </a:extLst>
            </p:cNvPr>
            <p:cNvSpPr/>
            <p:nvPr/>
          </p:nvSpPr>
          <p:spPr bwMode="auto">
            <a:xfrm flipH="1">
              <a:off x="3184427" y="2127229"/>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CAD5276E-909F-0150-E78B-AB352F675245}"/>
                </a:ext>
              </a:extLst>
            </p:cNvPr>
            <p:cNvSpPr/>
            <p:nvPr/>
          </p:nvSpPr>
          <p:spPr bwMode="auto">
            <a:xfrm flipH="1">
              <a:off x="2812851" y="2127228"/>
              <a:ext cx="802518"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Firewall</a:t>
              </a:r>
            </a:p>
          </p:txBody>
        </p:sp>
      </p:grpSp>
      <p:sp>
        <p:nvSpPr>
          <p:cNvPr id="162" name="Rectangle 161">
            <a:extLst>
              <a:ext uri="{FF2B5EF4-FFF2-40B4-BE49-F238E27FC236}">
                <a16:creationId xmlns:a16="http://schemas.microsoft.com/office/drawing/2014/main" id="{D155E040-3235-855D-DAFB-B92A58D62F3D}"/>
              </a:ext>
            </a:extLst>
          </p:cNvPr>
          <p:cNvSpPr/>
          <p:nvPr/>
        </p:nvSpPr>
        <p:spPr>
          <a:xfrm flipH="1">
            <a:off x="1641317" y="3596445"/>
            <a:ext cx="4083629" cy="584775"/>
          </a:xfrm>
          <a:prstGeom prst="rect">
            <a:avLst/>
          </a:prstGeom>
        </p:spPr>
        <p:txBody>
          <a:bodyPr wrap="square" anchor="ctr">
            <a:spAutoFit/>
          </a:bodyPr>
          <a:lstStyle/>
          <a:p>
            <a:pPr lvl="1">
              <a:defRPr/>
            </a:pPr>
            <a:r>
              <a:rPr lang="en-US" sz="1600" dirty="0">
                <a:solidFill>
                  <a:schemeClr val="bg1"/>
                </a:solidFill>
                <a:latin typeface="Calibri" panose="020F0502020204030204" pitchFamily="34" charset="0"/>
                <a:cs typeface="Calibri" panose="020F0502020204030204" pitchFamily="34" charset="0"/>
              </a:rPr>
              <a:t>Migrate Azure firewall to another region</a:t>
            </a:r>
          </a:p>
          <a:p>
            <a:pPr lvl="1">
              <a:defRPr/>
            </a:pPr>
            <a:r>
              <a:rPr lang="en-US" sz="1600" dirty="0">
                <a:solidFill>
                  <a:schemeClr val="bg1"/>
                </a:solidFill>
                <a:latin typeface="Calibri" panose="020F0502020204030204" pitchFamily="34" charset="0"/>
                <a:cs typeface="Calibri" panose="020F0502020204030204" pitchFamily="34" charset="0"/>
              </a:rPr>
              <a:t>Upgrade or Downgrade SKU</a:t>
            </a:r>
          </a:p>
        </p:txBody>
      </p:sp>
      <p:grpSp>
        <p:nvGrpSpPr>
          <p:cNvPr id="174" name="Group 173">
            <a:extLst>
              <a:ext uri="{FF2B5EF4-FFF2-40B4-BE49-F238E27FC236}">
                <a16:creationId xmlns:a16="http://schemas.microsoft.com/office/drawing/2014/main" id="{395E12E3-CA80-97C1-A017-F8DB5B623A02}"/>
              </a:ext>
            </a:extLst>
          </p:cNvPr>
          <p:cNvGrpSpPr/>
          <p:nvPr/>
        </p:nvGrpSpPr>
        <p:grpSpPr>
          <a:xfrm>
            <a:off x="133305" y="1439859"/>
            <a:ext cx="7360463" cy="1431443"/>
            <a:chOff x="2428594" y="1090085"/>
            <a:chExt cx="2714637" cy="1036217"/>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28594" y="1090085"/>
              <a:ext cx="758354"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4E3C42F-AFB9-0781-ACA9-7B44BA59F42D}"/>
              </a:ext>
            </a:extLst>
          </p:cNvPr>
          <p:cNvSpPr txBox="1"/>
          <p:nvPr/>
        </p:nvSpPr>
        <p:spPr>
          <a:xfrm>
            <a:off x="8145959" y="3522299"/>
            <a:ext cx="3715890" cy="954107"/>
          </a:xfrm>
          <a:prstGeom prst="rect">
            <a:avLst/>
          </a:prstGeom>
          <a:noFill/>
        </p:spPr>
        <p:txBody>
          <a:bodyPr wrap="square" rtlCol="0">
            <a:spAutoFit/>
          </a:bodyPr>
          <a:lstStyle/>
          <a:p>
            <a:pPr lvl="1">
              <a:defRPr/>
            </a:pPr>
            <a:r>
              <a:rPr lang="en-US" sz="1400" dirty="0">
                <a:solidFill>
                  <a:schemeClr val="bg1"/>
                </a:solidFill>
                <a:latin typeface="Calibri" panose="020F0502020204030204" pitchFamily="34" charset="0"/>
                <a:cs typeface="Calibri" panose="020F0502020204030204" pitchFamily="34" charset="0"/>
              </a:rPr>
              <a:t>Migrate Application Gateway to another VNet</a:t>
            </a:r>
          </a:p>
          <a:p>
            <a:pPr lvl="1">
              <a:defRPr/>
            </a:pPr>
            <a:r>
              <a:rPr lang="en-US" sz="1400" dirty="0">
                <a:solidFill>
                  <a:schemeClr val="bg1"/>
                </a:solidFill>
                <a:latin typeface="Calibri" panose="020F0502020204030204" pitchFamily="34" charset="0"/>
                <a:cs typeface="Calibri" panose="020F0502020204030204" pitchFamily="34" charset="0"/>
              </a:rPr>
              <a:t>Migrate application gateway to another region	</a:t>
            </a:r>
            <a:endParaRPr lang="en-US" sz="1400" dirty="0">
              <a:solidFill>
                <a:schemeClr val="bg1"/>
              </a:solidFill>
            </a:endParaRPr>
          </a:p>
        </p:txBody>
      </p:sp>
      <p:sp>
        <p:nvSpPr>
          <p:cNvPr id="4" name="TextBox 3">
            <a:extLst>
              <a:ext uri="{FF2B5EF4-FFF2-40B4-BE49-F238E27FC236}">
                <a16:creationId xmlns:a16="http://schemas.microsoft.com/office/drawing/2014/main" id="{D54CA4C1-E834-D053-65F2-A22DEF812E2A}"/>
              </a:ext>
            </a:extLst>
          </p:cNvPr>
          <p:cNvSpPr txBox="1"/>
          <p:nvPr/>
        </p:nvSpPr>
        <p:spPr>
          <a:xfrm>
            <a:off x="8367758" y="1852604"/>
            <a:ext cx="3690937" cy="830997"/>
          </a:xfrm>
          <a:prstGeom prst="rect">
            <a:avLst/>
          </a:prstGeom>
          <a:noFill/>
        </p:spPr>
        <p:txBody>
          <a:bodyPr wrap="square" rtlCol="0">
            <a:spAutoFit/>
          </a:bodyPr>
          <a:lstStyle/>
          <a:p>
            <a:pPr lvl="1">
              <a:defRPr/>
            </a:pPr>
            <a:r>
              <a:rPr lang="en-US" sz="1600" dirty="0">
                <a:solidFill>
                  <a:schemeClr val="bg1"/>
                </a:solidFill>
                <a:latin typeface="Calibri" panose="020F0502020204030204" pitchFamily="34" charset="0"/>
                <a:cs typeface="Calibri" panose="020F0502020204030204" pitchFamily="34" charset="0"/>
              </a:rPr>
              <a:t>Clone Virtual Networks to another Region</a:t>
            </a:r>
          </a:p>
          <a:p>
            <a:pPr lvl="1">
              <a:defRPr/>
            </a:pPr>
            <a:endParaRPr lang="en-US" sz="1600" dirty="0">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B33586F-2873-4A85-C6EC-38EF0E7ED711}"/>
              </a:ext>
            </a:extLst>
          </p:cNvPr>
          <p:cNvSpPr txBox="1"/>
          <p:nvPr/>
        </p:nvSpPr>
        <p:spPr>
          <a:xfrm>
            <a:off x="1802091" y="1799884"/>
            <a:ext cx="5691677" cy="1169551"/>
          </a:xfrm>
          <a:prstGeom prst="rect">
            <a:avLst/>
          </a:prstGeom>
          <a:noFill/>
        </p:spPr>
        <p:txBody>
          <a:bodyPr wrap="square" rtlCol="0">
            <a:spAutoFit/>
          </a:bodyPr>
          <a:lstStyle/>
          <a:p>
            <a:pPr lvl="1"/>
            <a:r>
              <a:rPr lang="en-US" sz="1400" dirty="0">
                <a:solidFill>
                  <a:schemeClr val="bg1"/>
                </a:solidFill>
                <a:latin typeface="Calibri" panose="020F0502020204030204" pitchFamily="34" charset="0"/>
                <a:cs typeface="Calibri" panose="020F0502020204030204" pitchFamily="34" charset="0"/>
              </a:rPr>
              <a:t>Migrate virtual machine to another Virtual Network</a:t>
            </a:r>
          </a:p>
          <a:p>
            <a:pPr lvl="1"/>
            <a:r>
              <a:rPr lang="en-US" sz="1400" dirty="0">
                <a:solidFill>
                  <a:schemeClr val="bg1"/>
                </a:solidFill>
                <a:latin typeface="Calibri" panose="020F0502020204030204" pitchFamily="34" charset="0"/>
                <a:cs typeface="Calibri" panose="020F0502020204030204" pitchFamily="34" charset="0"/>
              </a:rPr>
              <a:t>Migrate virtual machines to another Subscription/Region</a:t>
            </a:r>
          </a:p>
          <a:p>
            <a:pPr lvl="1"/>
            <a:r>
              <a:rPr lang="en-US" sz="1400" dirty="0">
                <a:solidFill>
                  <a:schemeClr val="bg1"/>
                </a:solidFill>
                <a:latin typeface="Calibri" panose="020F0502020204030204" pitchFamily="34" charset="0"/>
                <a:cs typeface="Calibri" panose="020F0502020204030204" pitchFamily="34" charset="0"/>
              </a:rPr>
              <a:t>Migrate virtual machines to another Subscription within Same Region</a:t>
            </a:r>
          </a:p>
          <a:p>
            <a:pPr lvl="1">
              <a:defRPr/>
            </a:pPr>
            <a:r>
              <a:rPr lang="en-US" sz="1400" dirty="0">
                <a:solidFill>
                  <a:schemeClr val="bg1"/>
                </a:solidFill>
                <a:latin typeface="Calibri" panose="020F0502020204030204" pitchFamily="34" charset="0"/>
                <a:cs typeface="Calibri" panose="020F0502020204030204" pitchFamily="34" charset="0"/>
              </a:rPr>
              <a:t>	</a:t>
            </a:r>
          </a:p>
          <a:p>
            <a:endParaRPr lang="en-US" sz="1400" dirty="0">
              <a:solidFill>
                <a:schemeClr val="bg1"/>
              </a:solidFill>
            </a:endParaRPr>
          </a:p>
        </p:txBody>
      </p:sp>
      <p:sp>
        <p:nvSpPr>
          <p:cNvPr id="14" name="TextBox 13">
            <a:extLst>
              <a:ext uri="{FF2B5EF4-FFF2-40B4-BE49-F238E27FC236}">
                <a16:creationId xmlns:a16="http://schemas.microsoft.com/office/drawing/2014/main" id="{8445796A-31E0-DDA2-E92F-C92EF5FB9C68}"/>
              </a:ext>
            </a:extLst>
          </p:cNvPr>
          <p:cNvSpPr txBox="1"/>
          <p:nvPr/>
        </p:nvSpPr>
        <p:spPr>
          <a:xfrm>
            <a:off x="281087" y="1929192"/>
            <a:ext cx="2096655" cy="400110"/>
          </a:xfrm>
          <a:prstGeom prst="rect">
            <a:avLst/>
          </a:prstGeom>
          <a:noFill/>
        </p:spPr>
        <p:txBody>
          <a:bodyPr wrap="square" rtlCol="0">
            <a:spAutoFit/>
          </a:bodyP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Virtual Machines</a:t>
            </a:r>
          </a:p>
        </p:txBody>
      </p:sp>
      <p:grpSp>
        <p:nvGrpSpPr>
          <p:cNvPr id="5" name="Group 4">
            <a:extLst>
              <a:ext uri="{FF2B5EF4-FFF2-40B4-BE49-F238E27FC236}">
                <a16:creationId xmlns:a16="http://schemas.microsoft.com/office/drawing/2014/main" id="{D17C0EF6-20F9-D43F-4A48-941A85554E5E}"/>
              </a:ext>
            </a:extLst>
          </p:cNvPr>
          <p:cNvGrpSpPr/>
          <p:nvPr/>
        </p:nvGrpSpPr>
        <p:grpSpPr>
          <a:xfrm>
            <a:off x="2786399" y="4936889"/>
            <a:ext cx="6609153" cy="1431443"/>
            <a:chOff x="2428594" y="1090085"/>
            <a:chExt cx="2714637" cy="1036217"/>
          </a:xfrm>
        </p:grpSpPr>
        <p:sp>
          <p:nvSpPr>
            <p:cNvPr id="7" name="Isosceles Triangle 6">
              <a:extLst>
                <a:ext uri="{FF2B5EF4-FFF2-40B4-BE49-F238E27FC236}">
                  <a16:creationId xmlns:a16="http://schemas.microsoft.com/office/drawing/2014/main" id="{F8EF18E9-4F2D-E725-FE99-05CAD7259C5E}"/>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3F93AEF-8941-78F1-BFD0-9252A33B6D21}"/>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CD9DB9AD-1AB7-1086-6274-F1C01CE8C70E}"/>
                </a:ext>
              </a:extLst>
            </p:cNvPr>
            <p:cNvSpPr/>
            <p:nvPr/>
          </p:nvSpPr>
          <p:spPr bwMode="auto">
            <a:xfrm flipH="1">
              <a:off x="2428594" y="1090085"/>
              <a:ext cx="758354"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0" name="TextBox 9">
            <a:extLst>
              <a:ext uri="{FF2B5EF4-FFF2-40B4-BE49-F238E27FC236}">
                <a16:creationId xmlns:a16="http://schemas.microsoft.com/office/drawing/2014/main" id="{71BB98AA-7571-DBE4-7529-9B0725DCAA89}"/>
              </a:ext>
            </a:extLst>
          </p:cNvPr>
          <p:cNvSpPr txBox="1"/>
          <p:nvPr/>
        </p:nvSpPr>
        <p:spPr>
          <a:xfrm>
            <a:off x="4218894" y="5380960"/>
            <a:ext cx="4941916" cy="954107"/>
          </a:xfrm>
          <a:prstGeom prst="rect">
            <a:avLst/>
          </a:prstGeom>
          <a:noFill/>
        </p:spPr>
        <p:txBody>
          <a:bodyPr wrap="square" rtlCol="0">
            <a:spAutoFit/>
          </a:bodyPr>
          <a:lstStyle/>
          <a:p>
            <a:pPr lvl="1"/>
            <a:r>
              <a:rPr lang="en-US" sz="1400" dirty="0">
                <a:solidFill>
                  <a:schemeClr val="bg1"/>
                </a:solidFill>
                <a:latin typeface="Calibri" panose="020F0502020204030204" pitchFamily="34" charset="0"/>
                <a:cs typeface="Calibri" panose="020F0502020204030204" pitchFamily="34" charset="0"/>
              </a:rPr>
              <a:t>Migrate AZ Resources from one RG to another RG</a:t>
            </a:r>
          </a:p>
          <a:p>
            <a:pPr lvl="1"/>
            <a:r>
              <a:rPr lang="en-US" sz="1400" dirty="0">
                <a:solidFill>
                  <a:schemeClr val="bg1"/>
                </a:solidFill>
                <a:latin typeface="Calibri" panose="020F0502020204030204" pitchFamily="34" charset="0"/>
                <a:cs typeface="Calibri" panose="020F0502020204030204" pitchFamily="34" charset="0"/>
              </a:rPr>
              <a:t>Migrate AZ Resources from one RG/Sub to another RG/Sub	</a:t>
            </a:r>
          </a:p>
          <a:p>
            <a:endParaRPr lang="en-US" sz="1400" dirty="0">
              <a:solidFill>
                <a:schemeClr val="bg1"/>
              </a:solidFill>
            </a:endParaRPr>
          </a:p>
        </p:txBody>
      </p:sp>
      <p:sp>
        <p:nvSpPr>
          <p:cNvPr id="12" name="TextBox 11">
            <a:extLst>
              <a:ext uri="{FF2B5EF4-FFF2-40B4-BE49-F238E27FC236}">
                <a16:creationId xmlns:a16="http://schemas.microsoft.com/office/drawing/2014/main" id="{1BFBD939-78EC-E45D-428A-4A30494D0DA6}"/>
              </a:ext>
            </a:extLst>
          </p:cNvPr>
          <p:cNvSpPr txBox="1"/>
          <p:nvPr/>
        </p:nvSpPr>
        <p:spPr>
          <a:xfrm>
            <a:off x="3137381" y="5444694"/>
            <a:ext cx="2096655" cy="400110"/>
          </a:xfrm>
          <a:prstGeom prst="rect">
            <a:avLst/>
          </a:prstGeom>
          <a:noFill/>
        </p:spPr>
        <p:txBody>
          <a:bodyPr wrap="square" rtlCol="0">
            <a:spAutoFit/>
          </a:bodyP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Resources</a:t>
            </a:r>
          </a:p>
        </p:txBody>
      </p:sp>
      <p:pic>
        <p:nvPicPr>
          <p:cNvPr id="6" name="Picture 5" descr="A blue and white logo&#10;&#10;Description automatically generated">
            <a:extLst>
              <a:ext uri="{FF2B5EF4-FFF2-40B4-BE49-F238E27FC236}">
                <a16:creationId xmlns:a16="http://schemas.microsoft.com/office/drawing/2014/main" id="{5E4E36E0-E518-34E6-187D-4557484A0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15" name="Picture 14" descr="A computer screen with a cube on the screen&#10;&#10;Description automatically generated">
            <a:extLst>
              <a:ext uri="{FF2B5EF4-FFF2-40B4-BE49-F238E27FC236}">
                <a16:creationId xmlns:a16="http://schemas.microsoft.com/office/drawing/2014/main" id="{9EC59110-9A7E-D9CC-DA73-BCB90C16B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83" y="623514"/>
            <a:ext cx="751692" cy="751692"/>
          </a:xfrm>
          <a:prstGeom prst="rect">
            <a:avLst/>
          </a:prstGeom>
        </p:spPr>
      </p:pic>
      <p:pic>
        <p:nvPicPr>
          <p:cNvPr id="16" name="Picture 15" descr="A cloud and brick wall&#10;&#10;Description automatically generated">
            <a:extLst>
              <a:ext uri="{FF2B5EF4-FFF2-40B4-BE49-F238E27FC236}">
                <a16:creationId xmlns:a16="http://schemas.microsoft.com/office/drawing/2014/main" id="{0480961E-CD50-0981-E267-E5984CB29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2" y="3369953"/>
            <a:ext cx="752670" cy="752670"/>
          </a:xfrm>
          <a:prstGeom prst="rect">
            <a:avLst/>
          </a:prstGeom>
        </p:spPr>
      </p:pic>
      <p:pic>
        <p:nvPicPr>
          <p:cNvPr id="17" name="Picture 16" descr="A blue diamond with arrows and a globe on it&#10;&#10;Description automatically generated">
            <a:extLst>
              <a:ext uri="{FF2B5EF4-FFF2-40B4-BE49-F238E27FC236}">
                <a16:creationId xmlns:a16="http://schemas.microsoft.com/office/drawing/2014/main" id="{114AAFE6-E58A-3DA5-76FC-4DC3C34C8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843" y="3390905"/>
            <a:ext cx="701772" cy="701772"/>
          </a:xfrm>
          <a:prstGeom prst="rect">
            <a:avLst/>
          </a:prstGeom>
        </p:spPr>
      </p:pic>
      <p:pic>
        <p:nvPicPr>
          <p:cNvPr id="18" name="Picture 17" descr="A logo with three green dots&#10;&#10;Description automatically generated">
            <a:extLst>
              <a:ext uri="{FF2B5EF4-FFF2-40B4-BE49-F238E27FC236}">
                <a16:creationId xmlns:a16="http://schemas.microsoft.com/office/drawing/2014/main" id="{1C23FB97-661D-76ED-9EB4-9F3A278FFA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0018" y="682119"/>
            <a:ext cx="757739" cy="757739"/>
          </a:xfrm>
          <a:prstGeom prst="rect">
            <a:avLst/>
          </a:prstGeom>
        </p:spPr>
      </p:pic>
      <p:pic>
        <p:nvPicPr>
          <p:cNvPr id="20" name="Picture 19" descr="A blue cube with white lines&#10;&#10;Description automatically generated">
            <a:extLst>
              <a:ext uri="{FF2B5EF4-FFF2-40B4-BE49-F238E27FC236}">
                <a16:creationId xmlns:a16="http://schemas.microsoft.com/office/drawing/2014/main" id="{AC5C4CDD-7978-D76B-B1CB-FE89C551C7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2055" y="4978076"/>
            <a:ext cx="715275" cy="715275"/>
          </a:xfrm>
          <a:prstGeom prst="rect">
            <a:avLst/>
          </a:prstGeom>
        </p:spPr>
      </p:pic>
    </p:spTree>
    <p:extLst>
      <p:ext uri="{BB962C8B-B14F-4D97-AF65-F5344CB8AC3E}">
        <p14:creationId xmlns:p14="http://schemas.microsoft.com/office/powerpoint/2010/main" val="369563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500" fill="hold"/>
                                        <p:tgtEl>
                                          <p:spTgt spid="174"/>
                                        </p:tgtEl>
                                        <p:attrNameLst>
                                          <p:attrName>ppt_x</p:attrName>
                                        </p:attrNameLst>
                                      </p:cBhvr>
                                      <p:tavLst>
                                        <p:tav tm="0">
                                          <p:val>
                                            <p:strVal val="#ppt_x"/>
                                          </p:val>
                                        </p:tav>
                                        <p:tav tm="100000">
                                          <p:val>
                                            <p:strVal val="#ppt_x"/>
                                          </p:val>
                                        </p:tav>
                                      </p:tavLst>
                                    </p:anim>
                                    <p:anim calcmode="lin" valueType="num">
                                      <p:cBhvr additive="base">
                                        <p:cTn id="12" dur="500" fill="hold"/>
                                        <p:tgtEl>
                                          <p:spTgt spid="1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2"/>
                                        </p:tgtEl>
                                        <p:attrNameLst>
                                          <p:attrName>style.visibility</p:attrName>
                                        </p:attrNameLst>
                                      </p:cBhvr>
                                      <p:to>
                                        <p:strVal val="visible"/>
                                      </p:to>
                                    </p:set>
                                    <p:anim calcmode="lin" valueType="num">
                                      <p:cBhvr additive="base">
                                        <p:cTn id="21" dur="500" fill="hold"/>
                                        <p:tgtEl>
                                          <p:spTgt spid="142"/>
                                        </p:tgtEl>
                                        <p:attrNameLst>
                                          <p:attrName>ppt_x</p:attrName>
                                        </p:attrNameLst>
                                      </p:cBhvr>
                                      <p:tavLst>
                                        <p:tav tm="0">
                                          <p:val>
                                            <p:strVal val="#ppt_x"/>
                                          </p:val>
                                        </p:tav>
                                        <p:tav tm="100000">
                                          <p:val>
                                            <p:strVal val="#ppt_x"/>
                                          </p:val>
                                        </p:tav>
                                      </p:tavLst>
                                    </p:anim>
                                    <p:anim calcmode="lin" valueType="num">
                                      <p:cBhvr additive="base">
                                        <p:cTn id="22" dur="500" fill="hold"/>
                                        <p:tgtEl>
                                          <p:spTgt spid="14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2"/>
                                        </p:tgtEl>
                                        <p:attrNameLst>
                                          <p:attrName>style.visibility</p:attrName>
                                        </p:attrNameLst>
                                      </p:cBhvr>
                                      <p:to>
                                        <p:strVal val="visible"/>
                                      </p:to>
                                    </p:set>
                                    <p:anim calcmode="lin" valueType="num">
                                      <p:cBhvr additive="base">
                                        <p:cTn id="31" dur="500" fill="hold"/>
                                        <p:tgtEl>
                                          <p:spTgt spid="162"/>
                                        </p:tgtEl>
                                        <p:attrNameLst>
                                          <p:attrName>ppt_x</p:attrName>
                                        </p:attrNameLst>
                                      </p:cBhvr>
                                      <p:tavLst>
                                        <p:tav tm="0">
                                          <p:val>
                                            <p:strVal val="#ppt_x"/>
                                          </p:val>
                                        </p:tav>
                                        <p:tav tm="100000">
                                          <p:val>
                                            <p:strVal val="#ppt_x"/>
                                          </p:val>
                                        </p:tav>
                                      </p:tavLst>
                                    </p:anim>
                                    <p:anim calcmode="lin" valueType="num">
                                      <p:cBhvr additive="base">
                                        <p:cTn id="32" dur="500" fill="hold"/>
                                        <p:tgtEl>
                                          <p:spTgt spid="16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anim calcmode="lin" valueType="num">
                                      <p:cBhvr additive="base">
                                        <p:cTn id="35" dur="500" fill="hold"/>
                                        <p:tgtEl>
                                          <p:spTgt spid="158"/>
                                        </p:tgtEl>
                                        <p:attrNameLst>
                                          <p:attrName>ppt_x</p:attrName>
                                        </p:attrNameLst>
                                      </p:cBhvr>
                                      <p:tavLst>
                                        <p:tav tm="0">
                                          <p:val>
                                            <p:strVal val="#ppt_x"/>
                                          </p:val>
                                        </p:tav>
                                        <p:tav tm="100000">
                                          <p:val>
                                            <p:strVal val="#ppt_x"/>
                                          </p:val>
                                        </p:tav>
                                      </p:tavLst>
                                    </p:anim>
                                    <p:anim calcmode="lin" valueType="num">
                                      <p:cBhvr additive="base">
                                        <p:cTn id="36" dur="500" fill="hold"/>
                                        <p:tgtEl>
                                          <p:spTgt spid="15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9"/>
                                        </p:tgtEl>
                                        <p:attrNameLst>
                                          <p:attrName>style.visibility</p:attrName>
                                        </p:attrNameLst>
                                      </p:cBhvr>
                                      <p:to>
                                        <p:strVal val="visible"/>
                                      </p:to>
                                    </p:set>
                                    <p:anim calcmode="lin" valueType="num">
                                      <p:cBhvr additive="base">
                                        <p:cTn id="45" dur="500" fill="hold"/>
                                        <p:tgtEl>
                                          <p:spTgt spid="119"/>
                                        </p:tgtEl>
                                        <p:attrNameLst>
                                          <p:attrName>ppt_x</p:attrName>
                                        </p:attrNameLst>
                                      </p:cBhvr>
                                      <p:tavLst>
                                        <p:tav tm="0">
                                          <p:val>
                                            <p:strVal val="#ppt_x"/>
                                          </p:val>
                                        </p:tav>
                                        <p:tav tm="100000">
                                          <p:val>
                                            <p:strVal val="#ppt_x"/>
                                          </p:val>
                                        </p:tav>
                                      </p:tavLst>
                                    </p:anim>
                                    <p:anim calcmode="lin" valueType="num">
                                      <p:cBhvr additive="base">
                                        <p:cTn id="46" dur="500" fill="hold"/>
                                        <p:tgtEl>
                                          <p:spTgt spid="11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3"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667355" y="3715351"/>
            <a:ext cx="9144000" cy="1222409"/>
          </a:xfrm>
        </p:spPr>
        <p:txBody>
          <a:bodyPr vert="horz" lIns="91440" tIns="45720" rIns="91440" bIns="45720" rtlCol="0" anchor="ctr">
            <a:normAutofit/>
          </a:bodyPr>
          <a:lstStyle/>
          <a:p>
            <a:pPr algn="ctr" defTabSz="914400"/>
            <a:r>
              <a:rPr lang="en-US" sz="7200" kern="1200" dirty="0">
                <a:solidFill>
                  <a:schemeClr val="tx1"/>
                </a:solidFill>
                <a:latin typeface="+mj-lt"/>
                <a:ea typeface="+mj-ea"/>
                <a:cs typeface="+mj-cs"/>
              </a:rPr>
              <a:t>Delete</a:t>
            </a: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527C253-D9B5-9F8F-EF37-180ABCB685D1}"/>
              </a:ext>
            </a:extLst>
          </p:cNvPr>
          <p:cNvPicPr>
            <a:picLocks noChangeAspect="1"/>
          </p:cNvPicPr>
          <p:nvPr/>
        </p:nvPicPr>
        <p:blipFill>
          <a:blip r:embed="rId2"/>
          <a:stretch>
            <a:fillRect/>
          </a:stretch>
        </p:blipFill>
        <p:spPr>
          <a:xfrm>
            <a:off x="6724559" y="3570540"/>
            <a:ext cx="1634838" cy="1346741"/>
          </a:xfrm>
          <a:prstGeom prst="rect">
            <a:avLst/>
          </a:prstGeom>
        </p:spPr>
      </p:pic>
      <p:pic>
        <p:nvPicPr>
          <p:cNvPr id="5" name="Picture 4" descr="A blue and white logo&#10;&#10;Description automatically generated">
            <a:extLst>
              <a:ext uri="{FF2B5EF4-FFF2-40B4-BE49-F238E27FC236}">
                <a16:creationId xmlns:a16="http://schemas.microsoft.com/office/drawing/2014/main" id="{7165CFDE-F3B1-B4F7-D11D-97DE55F61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26" y="333071"/>
            <a:ext cx="3826112" cy="2332241"/>
          </a:xfrm>
          <a:prstGeom prst="rect">
            <a:avLst/>
          </a:prstGeom>
        </p:spPr>
      </p:pic>
    </p:spTree>
    <p:extLst>
      <p:ext uri="{BB962C8B-B14F-4D97-AF65-F5344CB8AC3E}">
        <p14:creationId xmlns:p14="http://schemas.microsoft.com/office/powerpoint/2010/main" val="2918474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831990" y="-17759"/>
            <a:ext cx="9276080"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      RoboMate Delete Deployments</a:t>
            </a: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119" name="Group 118">
            <a:extLst>
              <a:ext uri="{FF2B5EF4-FFF2-40B4-BE49-F238E27FC236}">
                <a16:creationId xmlns:a16="http://schemas.microsoft.com/office/drawing/2014/main" id="{B7388681-9471-4952-D6D8-77F1110DBC7E}"/>
              </a:ext>
            </a:extLst>
          </p:cNvPr>
          <p:cNvGrpSpPr/>
          <p:nvPr/>
        </p:nvGrpSpPr>
        <p:grpSpPr>
          <a:xfrm>
            <a:off x="4449464" y="3656710"/>
            <a:ext cx="3779904" cy="1169959"/>
            <a:chOff x="2830813" y="4201514"/>
            <a:chExt cx="2691409" cy="1036217"/>
          </a:xfrm>
        </p:grpSpPr>
        <p:sp>
          <p:nvSpPr>
            <p:cNvPr id="120" name="Isosceles Triangle 119">
              <a:extLst>
                <a:ext uri="{FF2B5EF4-FFF2-40B4-BE49-F238E27FC236}">
                  <a16:creationId xmlns:a16="http://schemas.microsoft.com/office/drawing/2014/main" id="{782B0DEC-9CBA-0093-5D52-6745B632550C}"/>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62917E30-D8F8-52DB-0A4C-8A4AE7C0F73A}"/>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Rectangle 121">
              <a:extLst>
                <a:ext uri="{FF2B5EF4-FFF2-40B4-BE49-F238E27FC236}">
                  <a16:creationId xmlns:a16="http://schemas.microsoft.com/office/drawing/2014/main" id="{A69F8834-87DE-C674-4C38-A8E824984FBD}"/>
                </a:ext>
              </a:extLst>
            </p:cNvPr>
            <p:cNvSpPr/>
            <p:nvPr/>
          </p:nvSpPr>
          <p:spPr bwMode="auto">
            <a:xfrm flipH="1">
              <a:off x="2830813" y="4201514"/>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VMSS</a:t>
              </a:r>
            </a:p>
          </p:txBody>
        </p:sp>
      </p:grpSp>
      <p:grpSp>
        <p:nvGrpSpPr>
          <p:cNvPr id="142" name="Group 141">
            <a:extLst>
              <a:ext uri="{FF2B5EF4-FFF2-40B4-BE49-F238E27FC236}">
                <a16:creationId xmlns:a16="http://schemas.microsoft.com/office/drawing/2014/main" id="{E48FA0E0-9997-6358-BA98-ADEB86523D8A}"/>
              </a:ext>
            </a:extLst>
          </p:cNvPr>
          <p:cNvGrpSpPr/>
          <p:nvPr/>
        </p:nvGrpSpPr>
        <p:grpSpPr>
          <a:xfrm>
            <a:off x="171873" y="3656710"/>
            <a:ext cx="4137511" cy="1169959"/>
            <a:chOff x="2428597" y="3164371"/>
            <a:chExt cx="2714635" cy="1036217"/>
          </a:xfrm>
        </p:grpSpPr>
        <p:sp>
          <p:nvSpPr>
            <p:cNvPr id="143" name="Isosceles Triangle 142">
              <a:extLst>
                <a:ext uri="{FF2B5EF4-FFF2-40B4-BE49-F238E27FC236}">
                  <a16:creationId xmlns:a16="http://schemas.microsoft.com/office/drawing/2014/main" id="{4857C655-0968-849C-B5FC-8BA587145126}"/>
                </a:ext>
              </a:extLst>
            </p:cNvPr>
            <p:cNvSpPr/>
            <p:nvPr/>
          </p:nvSpPr>
          <p:spPr bwMode="auto">
            <a:xfrm rot="10800000" flipH="1">
              <a:off x="2445584" y="4070198"/>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44" name="Rectangle 143">
              <a:extLst>
                <a:ext uri="{FF2B5EF4-FFF2-40B4-BE49-F238E27FC236}">
                  <a16:creationId xmlns:a16="http://schemas.microsoft.com/office/drawing/2014/main" id="{964F0ACE-8BAC-C54D-12B9-40030362A901}"/>
                </a:ext>
              </a:extLst>
            </p:cNvPr>
            <p:cNvSpPr/>
            <p:nvPr/>
          </p:nvSpPr>
          <p:spPr bwMode="auto">
            <a:xfrm flipH="1">
              <a:off x="3194216" y="3164371"/>
              <a:ext cx="1949016" cy="1036217"/>
            </a:xfrm>
            <a:prstGeom prst="rect">
              <a:avLst/>
            </a:prstGeom>
            <a:gradFill flip="none" rotWithShape="1">
              <a:gsLst>
                <a:gs pos="34000">
                  <a:srgbClr val="0070C0"/>
                </a:gs>
                <a:gs pos="100000">
                  <a:srgbClr val="005A9A"/>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5" name="Rectangle 144">
              <a:extLst>
                <a:ext uri="{FF2B5EF4-FFF2-40B4-BE49-F238E27FC236}">
                  <a16:creationId xmlns:a16="http://schemas.microsoft.com/office/drawing/2014/main" id="{5F8A0E06-A2CC-50D8-E45C-5904985B9DD5}"/>
                </a:ext>
              </a:extLst>
            </p:cNvPr>
            <p:cNvSpPr/>
            <p:nvPr/>
          </p:nvSpPr>
          <p:spPr bwMode="auto">
            <a:xfrm flipH="1">
              <a:off x="2428597" y="3164371"/>
              <a:ext cx="826535" cy="1036217"/>
            </a:xfrm>
            <a:prstGeom prst="rect">
              <a:avLst/>
            </a:prstGeom>
            <a:solidFill>
              <a:srgbClr val="328C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Azure </a:t>
              </a:r>
              <a:r>
                <a:rPr lang="en-US" sz="2000" dirty="0">
                  <a:solidFill>
                    <a:prstClr val="white"/>
                  </a:solidFill>
                  <a:latin typeface="Calibri"/>
                </a:rPr>
                <a:t>Resources</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AA977380-416D-C497-D055-6A9CDA2B5B15}"/>
              </a:ext>
            </a:extLst>
          </p:cNvPr>
          <p:cNvGrpSpPr/>
          <p:nvPr/>
        </p:nvGrpSpPr>
        <p:grpSpPr>
          <a:xfrm>
            <a:off x="5472525" y="1351373"/>
            <a:ext cx="5706058" cy="1391826"/>
            <a:chOff x="2403251" y="2127228"/>
            <a:chExt cx="3118971" cy="1036218"/>
          </a:xfrm>
        </p:grpSpPr>
        <p:sp>
          <p:nvSpPr>
            <p:cNvPr id="159" name="Isosceles Triangle 158">
              <a:extLst>
                <a:ext uri="{FF2B5EF4-FFF2-40B4-BE49-F238E27FC236}">
                  <a16:creationId xmlns:a16="http://schemas.microsoft.com/office/drawing/2014/main" id="{4AF5E6A2-9A63-FFF4-7754-B0FFDB5DDCEB}"/>
                </a:ext>
              </a:extLst>
            </p:cNvPr>
            <p:cNvSpPr/>
            <p:nvPr/>
          </p:nvSpPr>
          <p:spPr bwMode="auto">
            <a:xfrm rot="10800000" flipH="1">
              <a:off x="2847800" y="3033055"/>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BAF15F09-A84B-40D4-9735-FC525645CCF3}"/>
                </a:ext>
              </a:extLst>
            </p:cNvPr>
            <p:cNvSpPr/>
            <p:nvPr/>
          </p:nvSpPr>
          <p:spPr bwMode="auto">
            <a:xfrm flipH="1">
              <a:off x="3184427" y="2127229"/>
              <a:ext cx="2337795" cy="1036217"/>
            </a:xfrm>
            <a:prstGeom prst="rect">
              <a:avLst/>
            </a:prstGeom>
            <a:gradFill flip="none" rotWithShape="1">
              <a:gsLst>
                <a:gs pos="34000">
                  <a:srgbClr val="2A93FB"/>
                </a:gs>
                <a:gs pos="100000">
                  <a:srgbClr val="2276CA"/>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CAD5276E-909F-0150-E78B-AB352F675245}"/>
                </a:ext>
              </a:extLst>
            </p:cNvPr>
            <p:cNvSpPr/>
            <p:nvPr/>
          </p:nvSpPr>
          <p:spPr bwMode="auto">
            <a:xfrm flipH="1">
              <a:off x="2403251" y="2127228"/>
              <a:ext cx="1017742" cy="1036217"/>
            </a:xfrm>
            <a:prstGeom prst="rect">
              <a:avLst/>
            </a:prstGeom>
            <a:solidFill>
              <a:srgbClr val="54A8F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defRPr/>
              </a:pPr>
              <a:r>
                <a:rPr lang="en-US" sz="2000" dirty="0">
                  <a:solidFill>
                    <a:prstClr val="white"/>
                  </a:solidFill>
                  <a:latin typeface="Calibri"/>
                </a:rPr>
                <a:t>Backups &amp; RSVs</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62" name="Rectangle 161">
            <a:extLst>
              <a:ext uri="{FF2B5EF4-FFF2-40B4-BE49-F238E27FC236}">
                <a16:creationId xmlns:a16="http://schemas.microsoft.com/office/drawing/2014/main" id="{D155E040-3235-855D-DAFB-B92A58D62F3D}"/>
              </a:ext>
            </a:extLst>
          </p:cNvPr>
          <p:cNvSpPr/>
          <p:nvPr/>
        </p:nvSpPr>
        <p:spPr>
          <a:xfrm flipH="1">
            <a:off x="7104241" y="1620239"/>
            <a:ext cx="4205441" cy="830997"/>
          </a:xfrm>
          <a:prstGeom prst="rect">
            <a:avLst/>
          </a:prstGeom>
        </p:spPr>
        <p:txBody>
          <a:bodyPr wrap="square" anchor="ctr">
            <a:spAutoFit/>
          </a:bodyPr>
          <a:lstStyle/>
          <a:p>
            <a:pPr lvl="1">
              <a:defRPr/>
            </a:pPr>
            <a:r>
              <a:rPr lang="en-US" sz="1600" dirty="0">
                <a:solidFill>
                  <a:schemeClr val="bg1"/>
                </a:solidFill>
                <a:latin typeface="Calibri" panose="020F0502020204030204" pitchFamily="34" charset="0"/>
                <a:cs typeface="Calibri" panose="020F0502020204030204" pitchFamily="34" charset="0"/>
              </a:rPr>
              <a:t>Remove Azure Backups for Virtual Machines</a:t>
            </a:r>
          </a:p>
          <a:p>
            <a:pPr lvl="1">
              <a:defRPr/>
            </a:pPr>
            <a:r>
              <a:rPr lang="en-US" sz="1600" dirty="0">
                <a:solidFill>
                  <a:schemeClr val="bg1"/>
                </a:solidFill>
                <a:latin typeface="Calibri" panose="020F0502020204030204" pitchFamily="34" charset="0"/>
                <a:cs typeface="Calibri" panose="020F0502020204030204" pitchFamily="34" charset="0"/>
              </a:rPr>
              <a:t>Delete a Recovery Vault</a:t>
            </a:r>
          </a:p>
        </p:txBody>
      </p:sp>
      <p:grpSp>
        <p:nvGrpSpPr>
          <p:cNvPr id="174" name="Group 173">
            <a:extLst>
              <a:ext uri="{FF2B5EF4-FFF2-40B4-BE49-F238E27FC236}">
                <a16:creationId xmlns:a16="http://schemas.microsoft.com/office/drawing/2014/main" id="{395E12E3-CA80-97C1-A017-F8DB5B623A02}"/>
              </a:ext>
            </a:extLst>
          </p:cNvPr>
          <p:cNvGrpSpPr/>
          <p:nvPr/>
        </p:nvGrpSpPr>
        <p:grpSpPr>
          <a:xfrm>
            <a:off x="468916" y="1357939"/>
            <a:ext cx="4608945" cy="1431443"/>
            <a:chOff x="2428594" y="1090085"/>
            <a:chExt cx="2714637" cy="1036217"/>
          </a:xfrm>
        </p:grpSpPr>
        <p:sp>
          <p:nvSpPr>
            <p:cNvPr id="175" name="Isosceles Triangle 174">
              <a:extLst>
                <a:ext uri="{FF2B5EF4-FFF2-40B4-BE49-F238E27FC236}">
                  <a16:creationId xmlns:a16="http://schemas.microsoft.com/office/drawing/2014/main" id="{042CD05F-ACF5-BA09-5595-7490196447E9}"/>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76" name="Rectangle 175">
              <a:extLst>
                <a:ext uri="{FF2B5EF4-FFF2-40B4-BE49-F238E27FC236}">
                  <a16:creationId xmlns:a16="http://schemas.microsoft.com/office/drawing/2014/main" id="{53F580D3-CD19-94CB-9AA5-11D24982D41D}"/>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7" name="Rectangle 176">
              <a:extLst>
                <a:ext uri="{FF2B5EF4-FFF2-40B4-BE49-F238E27FC236}">
                  <a16:creationId xmlns:a16="http://schemas.microsoft.com/office/drawing/2014/main" id="{339BBC43-9011-FACB-A7F5-82A29F0F4048}"/>
                </a:ext>
              </a:extLst>
            </p:cNvPr>
            <p:cNvSpPr/>
            <p:nvPr/>
          </p:nvSpPr>
          <p:spPr bwMode="auto">
            <a:xfrm flipH="1">
              <a:off x="2428594" y="1090085"/>
              <a:ext cx="780590"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14E3C42F-AFB9-0781-ACA9-7B44BA59F42D}"/>
              </a:ext>
            </a:extLst>
          </p:cNvPr>
          <p:cNvSpPr txBox="1"/>
          <p:nvPr/>
        </p:nvSpPr>
        <p:spPr>
          <a:xfrm>
            <a:off x="5077861" y="4005683"/>
            <a:ext cx="3253487" cy="738664"/>
          </a:xfrm>
          <a:prstGeom prst="rect">
            <a:avLst/>
          </a:prstGeom>
          <a:noFill/>
        </p:spPr>
        <p:txBody>
          <a:bodyPr wrap="square" rtlCol="0">
            <a:spAutoFit/>
          </a:bodyPr>
          <a:lstStyle/>
          <a:p>
            <a:pPr lvl="1">
              <a:defRPr/>
            </a:pPr>
            <a:r>
              <a:rPr lang="en-US" sz="1400" dirty="0">
                <a:solidFill>
                  <a:schemeClr val="bg1"/>
                </a:solidFill>
                <a:latin typeface="Calibri" panose="020F0502020204030204" pitchFamily="34" charset="0"/>
                <a:cs typeface="Calibri" panose="020F0502020204030204" pitchFamily="34" charset="0"/>
              </a:rPr>
              <a:t>Delete Bulk Azure Virtual Machines Scale Sets</a:t>
            </a:r>
          </a:p>
          <a:p>
            <a:pPr marR="0" lvl="1" algn="l" defTabSz="914400" rtl="0" eaLnBrk="1" fontAlgn="auto" latinLnBrk="0" hangingPunct="1">
              <a:lnSpc>
                <a:spcPct val="100000"/>
              </a:lnSpc>
              <a:spcBef>
                <a:spcPts val="0"/>
              </a:spcBef>
              <a:spcAft>
                <a:spcPts val="0"/>
              </a:spcAft>
              <a:buClrTx/>
              <a:buSzTx/>
              <a:tabLst/>
              <a:defRPr/>
            </a:pPr>
            <a:endParaRPr lang="en-US" sz="1400" dirty="0">
              <a:solidFill>
                <a:schemeClr val="bg1"/>
              </a:solidFill>
            </a:endParaRPr>
          </a:p>
        </p:txBody>
      </p:sp>
      <p:sp>
        <p:nvSpPr>
          <p:cNvPr id="4" name="TextBox 3">
            <a:extLst>
              <a:ext uri="{FF2B5EF4-FFF2-40B4-BE49-F238E27FC236}">
                <a16:creationId xmlns:a16="http://schemas.microsoft.com/office/drawing/2014/main" id="{D54CA4C1-E834-D053-65F2-A22DEF812E2A}"/>
              </a:ext>
            </a:extLst>
          </p:cNvPr>
          <p:cNvSpPr txBox="1"/>
          <p:nvPr/>
        </p:nvSpPr>
        <p:spPr>
          <a:xfrm>
            <a:off x="1071417" y="4099472"/>
            <a:ext cx="3232727" cy="338554"/>
          </a:xfrm>
          <a:prstGeom prst="rect">
            <a:avLst/>
          </a:prstGeom>
          <a:noFill/>
        </p:spPr>
        <p:txBody>
          <a:bodyPr wrap="square" rtlCol="0">
            <a:spAutoFit/>
          </a:bodyPr>
          <a:lstStyle/>
          <a:p>
            <a:pPr lvl="1">
              <a:defRPr/>
            </a:pPr>
            <a:r>
              <a:rPr lang="en-US" sz="1600" dirty="0">
                <a:solidFill>
                  <a:schemeClr val="bg1"/>
                </a:solidFill>
                <a:latin typeface="Calibri" panose="020F0502020204030204" pitchFamily="34" charset="0"/>
                <a:cs typeface="Calibri" panose="020F0502020204030204" pitchFamily="34" charset="0"/>
              </a:rPr>
              <a:t>Delete Bulk Azure Resources</a:t>
            </a:r>
          </a:p>
        </p:txBody>
      </p:sp>
      <p:grpSp>
        <p:nvGrpSpPr>
          <p:cNvPr id="17" name="Group 16">
            <a:extLst>
              <a:ext uri="{FF2B5EF4-FFF2-40B4-BE49-F238E27FC236}">
                <a16:creationId xmlns:a16="http://schemas.microsoft.com/office/drawing/2014/main" id="{57FC5B9C-3BF3-9BD4-739A-060D206A0985}"/>
              </a:ext>
            </a:extLst>
          </p:cNvPr>
          <p:cNvGrpSpPr/>
          <p:nvPr/>
        </p:nvGrpSpPr>
        <p:grpSpPr>
          <a:xfrm>
            <a:off x="958676" y="5561217"/>
            <a:ext cx="4365381" cy="1071224"/>
            <a:chOff x="2428594" y="1090085"/>
            <a:chExt cx="2714637" cy="1036217"/>
          </a:xfrm>
        </p:grpSpPr>
        <p:sp>
          <p:nvSpPr>
            <p:cNvPr id="18" name="Isosceles Triangle 17">
              <a:extLst>
                <a:ext uri="{FF2B5EF4-FFF2-40B4-BE49-F238E27FC236}">
                  <a16:creationId xmlns:a16="http://schemas.microsoft.com/office/drawing/2014/main" id="{6B14D055-3092-5D96-67AE-1137EA8AF923}"/>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9B06E8AE-7956-817A-A0B9-7062DD241102}"/>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DFEB32DC-6836-1473-F4E4-9025C1915658}"/>
                </a:ext>
              </a:extLst>
            </p:cNvPr>
            <p:cNvSpPr/>
            <p:nvPr/>
          </p:nvSpPr>
          <p:spPr bwMode="auto">
            <a:xfrm flipH="1">
              <a:off x="2428594" y="1090085"/>
              <a:ext cx="828396"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Virtual Machines</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6CEAE505-F928-ED1E-C6AD-195FF69B43F0}"/>
              </a:ext>
            </a:extLst>
          </p:cNvPr>
          <p:cNvSpPr txBox="1"/>
          <p:nvPr/>
        </p:nvSpPr>
        <p:spPr>
          <a:xfrm>
            <a:off x="1807931" y="5884006"/>
            <a:ext cx="3946129" cy="523220"/>
          </a:xfrm>
          <a:prstGeom prst="rect">
            <a:avLst/>
          </a:prstGeom>
          <a:noFill/>
        </p:spPr>
        <p:txBody>
          <a:bodyPr wrap="square" rtlCol="0">
            <a:spAutoFit/>
          </a:bodyPr>
          <a:lstStyle/>
          <a:p>
            <a:pPr lvl="1">
              <a:defRPr/>
            </a:pPr>
            <a:r>
              <a:rPr lang="en-US" sz="1600" dirty="0">
                <a:solidFill>
                  <a:schemeClr val="bg1"/>
                </a:solidFill>
                <a:latin typeface="Calibri" panose="020F0502020204030204" pitchFamily="34" charset="0"/>
                <a:cs typeface="Calibri" panose="020F0502020204030204" pitchFamily="34" charset="0"/>
              </a:rPr>
              <a:t>Delete Bulk Azure Virtual Machines</a:t>
            </a:r>
          </a:p>
          <a:p>
            <a:endParaRPr lang="en-US" sz="1200" dirty="0">
              <a:solidFill>
                <a:schemeClr val="bg1"/>
              </a:solidFill>
            </a:endParaRPr>
          </a:p>
        </p:txBody>
      </p:sp>
      <p:sp>
        <p:nvSpPr>
          <p:cNvPr id="13" name="TextBox 12">
            <a:extLst>
              <a:ext uri="{FF2B5EF4-FFF2-40B4-BE49-F238E27FC236}">
                <a16:creationId xmlns:a16="http://schemas.microsoft.com/office/drawing/2014/main" id="{0B33586F-2873-4A85-C6EC-38EF0E7ED711}"/>
              </a:ext>
            </a:extLst>
          </p:cNvPr>
          <p:cNvSpPr txBox="1"/>
          <p:nvPr/>
        </p:nvSpPr>
        <p:spPr>
          <a:xfrm>
            <a:off x="1503388" y="1893456"/>
            <a:ext cx="3877985" cy="553998"/>
          </a:xfrm>
          <a:prstGeom prst="rect">
            <a:avLst/>
          </a:prstGeom>
          <a:noFill/>
        </p:spPr>
        <p:txBody>
          <a:bodyPr wrap="none" rtlCol="0">
            <a:spAutoFit/>
          </a:bodyPr>
          <a:lstStyle/>
          <a:p>
            <a:pPr lvl="1">
              <a:defRPr/>
            </a:pPr>
            <a:r>
              <a:rPr lang="en-US" sz="1600" dirty="0">
                <a:solidFill>
                  <a:schemeClr val="bg1"/>
                </a:solidFill>
                <a:latin typeface="Calibri" panose="020F0502020204030204" pitchFamily="34" charset="0"/>
                <a:cs typeface="Calibri" panose="020F0502020204030204" pitchFamily="34" charset="0"/>
              </a:rPr>
              <a:t>Delete Bulk Azure Resource Groups</a:t>
            </a:r>
            <a:r>
              <a:rPr lang="en-US" sz="1400" dirty="0">
                <a:solidFill>
                  <a:schemeClr val="bg1"/>
                </a:solidFill>
                <a:latin typeface="Calibri" panose="020F0502020204030204" pitchFamily="34" charset="0"/>
                <a:cs typeface="Calibri" panose="020F0502020204030204" pitchFamily="34" charset="0"/>
              </a:rPr>
              <a:t>	</a:t>
            </a:r>
          </a:p>
          <a:p>
            <a:endParaRPr lang="en-US" sz="1400" dirty="0">
              <a:solidFill>
                <a:schemeClr val="bg1"/>
              </a:solidFill>
            </a:endParaRPr>
          </a:p>
        </p:txBody>
      </p:sp>
      <p:sp>
        <p:nvSpPr>
          <p:cNvPr id="14" name="TextBox 13">
            <a:extLst>
              <a:ext uri="{FF2B5EF4-FFF2-40B4-BE49-F238E27FC236}">
                <a16:creationId xmlns:a16="http://schemas.microsoft.com/office/drawing/2014/main" id="{8445796A-31E0-DDA2-E92F-C92EF5FB9C68}"/>
              </a:ext>
            </a:extLst>
          </p:cNvPr>
          <p:cNvSpPr txBox="1"/>
          <p:nvPr/>
        </p:nvSpPr>
        <p:spPr>
          <a:xfrm>
            <a:off x="591125" y="1723388"/>
            <a:ext cx="2096655" cy="707886"/>
          </a:xfrm>
          <a:prstGeom prst="rect">
            <a:avLst/>
          </a:prstGeom>
          <a:noFill/>
        </p:spPr>
        <p:txBody>
          <a:bodyPr wrap="square" rtlCol="0">
            <a:spAutoFit/>
          </a:bodyP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Resource </a:t>
            </a:r>
          </a:p>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Groups</a:t>
            </a:r>
          </a:p>
        </p:txBody>
      </p:sp>
      <p:grpSp>
        <p:nvGrpSpPr>
          <p:cNvPr id="5" name="Group 4">
            <a:extLst>
              <a:ext uri="{FF2B5EF4-FFF2-40B4-BE49-F238E27FC236}">
                <a16:creationId xmlns:a16="http://schemas.microsoft.com/office/drawing/2014/main" id="{9BE336C1-C27A-E98E-88C6-C755868BE69A}"/>
              </a:ext>
            </a:extLst>
          </p:cNvPr>
          <p:cNvGrpSpPr/>
          <p:nvPr/>
        </p:nvGrpSpPr>
        <p:grpSpPr>
          <a:xfrm>
            <a:off x="8347254" y="3666335"/>
            <a:ext cx="3636973" cy="1169958"/>
            <a:chOff x="2830813" y="4201514"/>
            <a:chExt cx="2691409" cy="1036217"/>
          </a:xfrm>
        </p:grpSpPr>
        <p:sp>
          <p:nvSpPr>
            <p:cNvPr id="7" name="Isosceles Triangle 6">
              <a:extLst>
                <a:ext uri="{FF2B5EF4-FFF2-40B4-BE49-F238E27FC236}">
                  <a16:creationId xmlns:a16="http://schemas.microsoft.com/office/drawing/2014/main" id="{4B2E176B-B3FD-F816-3D80-A1DCEEA3F606}"/>
                </a:ext>
              </a:extLst>
            </p:cNvPr>
            <p:cNvSpPr/>
            <p:nvPr/>
          </p:nvSpPr>
          <p:spPr bwMode="auto">
            <a:xfrm rot="10800000" flipH="1">
              <a:off x="2838270" y="5112104"/>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832852B6-BF10-2232-3437-5879EAA91048}"/>
                </a:ext>
              </a:extLst>
            </p:cNvPr>
            <p:cNvSpPr/>
            <p:nvPr/>
          </p:nvSpPr>
          <p:spPr bwMode="auto">
            <a:xfrm flipH="1">
              <a:off x="3184427" y="4201514"/>
              <a:ext cx="2337795" cy="1036217"/>
            </a:xfrm>
            <a:prstGeom prst="rect">
              <a:avLst/>
            </a:prstGeom>
            <a:gradFill flip="none" rotWithShape="1">
              <a:gsLst>
                <a:gs pos="34000">
                  <a:srgbClr val="005490"/>
                </a:gs>
                <a:gs pos="100000">
                  <a:srgbClr val="004474"/>
                </a:gs>
              </a:gsLst>
              <a:lin ang="108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911C6275-54F1-939A-9A2C-2FA7548B097E}"/>
                </a:ext>
              </a:extLst>
            </p:cNvPr>
            <p:cNvSpPr/>
            <p:nvPr/>
          </p:nvSpPr>
          <p:spPr bwMode="auto">
            <a:xfrm flipH="1">
              <a:off x="2830813" y="4201514"/>
              <a:ext cx="802518" cy="1036217"/>
            </a:xfrm>
            <a:prstGeom prst="rect">
              <a:avLst/>
            </a:prstGeom>
            <a:solidFill>
              <a:srgbClr val="3276A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a:rPr>
                <a:t>Virtual Network</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0" name="TextBox 9">
            <a:extLst>
              <a:ext uri="{FF2B5EF4-FFF2-40B4-BE49-F238E27FC236}">
                <a16:creationId xmlns:a16="http://schemas.microsoft.com/office/drawing/2014/main" id="{E1238C6D-4222-8455-706B-E3B65C0D3F3B}"/>
              </a:ext>
            </a:extLst>
          </p:cNvPr>
          <p:cNvSpPr txBox="1"/>
          <p:nvPr/>
        </p:nvSpPr>
        <p:spPr>
          <a:xfrm>
            <a:off x="9131293" y="3918002"/>
            <a:ext cx="2782908" cy="523220"/>
          </a:xfrm>
          <a:prstGeom prst="rect">
            <a:avLst/>
          </a:prstGeom>
          <a:noFill/>
        </p:spPr>
        <p:txBody>
          <a:bodyPr wrap="square" rtlCol="0">
            <a:spAutoFit/>
          </a:bodyPr>
          <a:lstStyle/>
          <a:p>
            <a:pPr lvl="1">
              <a:defRPr/>
            </a:pPr>
            <a:r>
              <a:rPr lang="en-US" sz="1400" dirty="0">
                <a:solidFill>
                  <a:schemeClr val="bg1"/>
                </a:solidFill>
                <a:latin typeface="Calibri" panose="020F0502020204030204" pitchFamily="34" charset="0"/>
                <a:cs typeface="Calibri" panose="020F0502020204030204" pitchFamily="34" charset="0"/>
              </a:rPr>
              <a:t>Azure Bulk Virtual Networks Delete Automation</a:t>
            </a:r>
            <a:endParaRPr lang="en-US" sz="1400" dirty="0">
              <a:solidFill>
                <a:schemeClr val="bg1"/>
              </a:solidFill>
            </a:endParaRPr>
          </a:p>
        </p:txBody>
      </p:sp>
      <p:grpSp>
        <p:nvGrpSpPr>
          <p:cNvPr id="12" name="Group 11">
            <a:extLst>
              <a:ext uri="{FF2B5EF4-FFF2-40B4-BE49-F238E27FC236}">
                <a16:creationId xmlns:a16="http://schemas.microsoft.com/office/drawing/2014/main" id="{D918EEEE-919C-DA3C-E854-209D281AB955}"/>
              </a:ext>
            </a:extLst>
          </p:cNvPr>
          <p:cNvGrpSpPr/>
          <p:nvPr/>
        </p:nvGrpSpPr>
        <p:grpSpPr>
          <a:xfrm>
            <a:off x="6685032" y="5543159"/>
            <a:ext cx="4129223" cy="1071224"/>
            <a:chOff x="2428594" y="1090085"/>
            <a:chExt cx="2714637" cy="1036217"/>
          </a:xfrm>
        </p:grpSpPr>
        <p:sp>
          <p:nvSpPr>
            <p:cNvPr id="15" name="Isosceles Triangle 14">
              <a:extLst>
                <a:ext uri="{FF2B5EF4-FFF2-40B4-BE49-F238E27FC236}">
                  <a16:creationId xmlns:a16="http://schemas.microsoft.com/office/drawing/2014/main" id="{297B3596-8FB5-AD9B-BAD3-7D84EF00A630}"/>
                </a:ext>
              </a:extLst>
            </p:cNvPr>
            <p:cNvSpPr/>
            <p:nvPr/>
          </p:nvSpPr>
          <p:spPr bwMode="auto">
            <a:xfrm rot="10800000" flipH="1">
              <a:off x="2445582" y="1995912"/>
              <a:ext cx="1848133" cy="96416"/>
            </a:xfrm>
            <a:prstGeom prst="triangle">
              <a:avLst>
                <a:gd name="adj" fmla="val 38029"/>
              </a:avLst>
            </a:prstGeom>
            <a:solidFill>
              <a:srgbClr val="FF0000"/>
            </a:solidFill>
            <a:ln>
              <a:noFill/>
            </a:ln>
            <a:effectLst>
              <a:outerShdw blurRad="50800" dist="101600" dir="5400000" algn="t" rotWithShape="0">
                <a:prstClr val="black">
                  <a:alpha val="75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C2CCCA2-6658-0347-4E13-0189F4502708}"/>
                </a:ext>
              </a:extLst>
            </p:cNvPr>
            <p:cNvSpPr/>
            <p:nvPr/>
          </p:nvSpPr>
          <p:spPr bwMode="auto">
            <a:xfrm flipH="1">
              <a:off x="2805437" y="1090085"/>
              <a:ext cx="2337794" cy="1036217"/>
            </a:xfrm>
            <a:prstGeom prst="rect">
              <a:avLst/>
            </a:prstGeom>
            <a:gradFill flip="none" rotWithShape="1">
              <a:gsLst>
                <a:gs pos="34000">
                  <a:srgbClr val="40B0FF"/>
                </a:gs>
                <a:gs pos="100000">
                  <a:srgbClr val="338DCD"/>
                </a:gs>
              </a:gsLst>
              <a:lin ang="10800000" scaled="1"/>
              <a:tileRect/>
            </a:gradFill>
            <a:ln>
              <a:noFill/>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F962CE15-CD3C-4738-03F6-8ED8FFE34A18}"/>
                </a:ext>
              </a:extLst>
            </p:cNvPr>
            <p:cNvSpPr/>
            <p:nvPr/>
          </p:nvSpPr>
          <p:spPr bwMode="auto">
            <a:xfrm flipH="1">
              <a:off x="2428594" y="1090085"/>
              <a:ext cx="970387" cy="1036217"/>
            </a:xfrm>
            <a:prstGeom prst="rect">
              <a:avLst/>
            </a:prstGeom>
            <a:solidFill>
              <a:srgbClr val="65B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000" b="1" dirty="0">
                <a:solidFill>
                  <a:schemeClr val="bg1"/>
                </a:solidFill>
                <a:latin typeface="Calibri" panose="020F0502020204030204" pitchFamily="34" charset="0"/>
                <a:cs typeface="Calibri" panose="020F0502020204030204" pitchFamily="34" charset="0"/>
              </a:endParaRPr>
            </a:p>
            <a:p>
              <a:pPr algn="ctr">
                <a:defRPr/>
              </a:pPr>
              <a:r>
                <a:rPr lang="en-US" sz="2000" b="1" dirty="0">
                  <a:solidFill>
                    <a:schemeClr val="bg1"/>
                  </a:solidFill>
                  <a:latin typeface="Calibri" panose="020F0502020204030204" pitchFamily="34" charset="0"/>
                  <a:cs typeface="Calibri" panose="020F0502020204030204" pitchFamily="34" charset="0"/>
                </a:rPr>
                <a:t>Policy</a:t>
              </a:r>
              <a:endParaRPr lang="en-US" sz="2000" dirty="0">
                <a:solidFill>
                  <a:schemeClr val="bg1"/>
                </a:solidFill>
                <a:latin typeface="Segoe UI"/>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3" name="TextBox 22">
            <a:extLst>
              <a:ext uri="{FF2B5EF4-FFF2-40B4-BE49-F238E27FC236}">
                <a16:creationId xmlns:a16="http://schemas.microsoft.com/office/drawing/2014/main" id="{1CC16B3C-7FA8-1A1B-6234-3113E1FCFB95}"/>
              </a:ext>
            </a:extLst>
          </p:cNvPr>
          <p:cNvSpPr txBox="1"/>
          <p:nvPr/>
        </p:nvSpPr>
        <p:spPr>
          <a:xfrm>
            <a:off x="7831182" y="5895633"/>
            <a:ext cx="3253343" cy="338554"/>
          </a:xfrm>
          <a:prstGeom prst="rect">
            <a:avLst/>
          </a:prstGeom>
          <a:noFill/>
        </p:spPr>
        <p:txBody>
          <a:bodyPr wrap="square" rtlCol="0">
            <a:spAutoFit/>
          </a:bodyPr>
          <a:lstStyle/>
          <a:p>
            <a:pPr lvl="1">
              <a:defRPr/>
            </a:pPr>
            <a:r>
              <a:rPr lang="en-US" sz="1600" dirty="0">
                <a:solidFill>
                  <a:schemeClr val="bg1"/>
                </a:solidFill>
                <a:latin typeface="Calibri" panose="020F0502020204030204" pitchFamily="34" charset="0"/>
                <a:cs typeface="Calibri" panose="020F0502020204030204" pitchFamily="34" charset="0"/>
              </a:rPr>
              <a:t>Azure Policy Deletion Action</a:t>
            </a:r>
            <a:endParaRPr lang="en-US" sz="1200" dirty="0">
              <a:solidFill>
                <a:schemeClr val="bg1"/>
              </a:solidFill>
            </a:endParaRPr>
          </a:p>
        </p:txBody>
      </p:sp>
      <p:pic>
        <p:nvPicPr>
          <p:cNvPr id="6" name="Picture 5" descr="A blue and white logo&#10;&#10;Description automatically generated">
            <a:extLst>
              <a:ext uri="{FF2B5EF4-FFF2-40B4-BE49-F238E27FC236}">
                <a16:creationId xmlns:a16="http://schemas.microsoft.com/office/drawing/2014/main" id="{6FCA03C4-6461-E2A6-C7D4-D3EEA689D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pic>
        <p:nvPicPr>
          <p:cNvPr id="24" name="Picture 23" descr="A logo with three green dots&#10;&#10;Description automatically generated">
            <a:extLst>
              <a:ext uri="{FF2B5EF4-FFF2-40B4-BE49-F238E27FC236}">
                <a16:creationId xmlns:a16="http://schemas.microsoft.com/office/drawing/2014/main" id="{AB0FE4CC-EDF2-428D-9271-5750594C5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331" y="2904121"/>
            <a:ext cx="729726" cy="729726"/>
          </a:xfrm>
          <a:prstGeom prst="rect">
            <a:avLst/>
          </a:prstGeom>
        </p:spPr>
      </p:pic>
      <p:pic>
        <p:nvPicPr>
          <p:cNvPr id="25" name="Picture 24" descr="A computer screen with a cube on the screen&#10;&#10;Description automatically generated">
            <a:extLst>
              <a:ext uri="{FF2B5EF4-FFF2-40B4-BE49-F238E27FC236}">
                <a16:creationId xmlns:a16="http://schemas.microsoft.com/office/drawing/2014/main" id="{E595C132-364F-363D-96BB-1BCB63414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74" y="5494543"/>
            <a:ext cx="727042" cy="727042"/>
          </a:xfrm>
          <a:prstGeom prst="rect">
            <a:avLst/>
          </a:prstGeom>
        </p:spPr>
      </p:pic>
      <p:pic>
        <p:nvPicPr>
          <p:cNvPr id="26" name="Picture 25" descr="A blue cube with white lines&#10;&#10;Description automatically generated">
            <a:extLst>
              <a:ext uri="{FF2B5EF4-FFF2-40B4-BE49-F238E27FC236}">
                <a16:creationId xmlns:a16="http://schemas.microsoft.com/office/drawing/2014/main" id="{15A6E9E1-B82E-72D4-5192-2CDBCBCDC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127" y="2810794"/>
            <a:ext cx="839290" cy="839290"/>
          </a:xfrm>
          <a:prstGeom prst="rect">
            <a:avLst/>
          </a:prstGeom>
        </p:spPr>
      </p:pic>
      <p:pic>
        <p:nvPicPr>
          <p:cNvPr id="27" name="Picture 26" descr="A computer screen with a cube on it&#10;&#10;Description automatically generated">
            <a:extLst>
              <a:ext uri="{FF2B5EF4-FFF2-40B4-BE49-F238E27FC236}">
                <a16:creationId xmlns:a16="http://schemas.microsoft.com/office/drawing/2014/main" id="{3E58A33A-A365-DC9B-A72B-697F56630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7732" y="2864176"/>
            <a:ext cx="792757" cy="792757"/>
          </a:xfrm>
          <a:prstGeom prst="rect">
            <a:avLst/>
          </a:prstGeom>
        </p:spPr>
      </p:pic>
      <p:pic>
        <p:nvPicPr>
          <p:cNvPr id="28" name="Picture 27" descr="A logo with blue dots&#10;&#10;Description automatically generated">
            <a:extLst>
              <a:ext uri="{FF2B5EF4-FFF2-40B4-BE49-F238E27FC236}">
                <a16:creationId xmlns:a16="http://schemas.microsoft.com/office/drawing/2014/main" id="{9422EBC6-513D-4171-191E-BE5548BEA3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0806" y="5567437"/>
            <a:ext cx="770378" cy="770378"/>
          </a:xfrm>
          <a:prstGeom prst="rect">
            <a:avLst/>
          </a:prstGeom>
        </p:spPr>
      </p:pic>
      <p:pic>
        <p:nvPicPr>
          <p:cNvPr id="29" name="Picture 28">
            <a:extLst>
              <a:ext uri="{FF2B5EF4-FFF2-40B4-BE49-F238E27FC236}">
                <a16:creationId xmlns:a16="http://schemas.microsoft.com/office/drawing/2014/main" id="{5794235A-422B-971F-872F-FF8594EEEB7D}"/>
              </a:ext>
            </a:extLst>
          </p:cNvPr>
          <p:cNvPicPr>
            <a:picLocks noChangeAspect="1"/>
          </p:cNvPicPr>
          <p:nvPr/>
        </p:nvPicPr>
        <p:blipFill>
          <a:blip r:embed="rId8"/>
          <a:stretch>
            <a:fillRect/>
          </a:stretch>
        </p:blipFill>
        <p:spPr>
          <a:xfrm>
            <a:off x="5487219" y="586860"/>
            <a:ext cx="762066" cy="762066"/>
          </a:xfrm>
          <a:prstGeom prst="rect">
            <a:avLst/>
          </a:prstGeom>
        </p:spPr>
      </p:pic>
      <p:pic>
        <p:nvPicPr>
          <p:cNvPr id="31" name="Picture 30" descr="A blue cube with a white background&#10;&#10;Description automatically generated">
            <a:extLst>
              <a:ext uri="{FF2B5EF4-FFF2-40B4-BE49-F238E27FC236}">
                <a16:creationId xmlns:a16="http://schemas.microsoft.com/office/drawing/2014/main" id="{C62AA775-4BB6-D968-D9E2-712ABDC2DE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186" y="400639"/>
            <a:ext cx="947449" cy="908513"/>
          </a:xfrm>
          <a:prstGeom prst="rect">
            <a:avLst/>
          </a:prstGeom>
        </p:spPr>
      </p:pic>
    </p:spTree>
    <p:extLst>
      <p:ext uri="{BB962C8B-B14F-4D97-AF65-F5344CB8AC3E}">
        <p14:creationId xmlns:p14="http://schemas.microsoft.com/office/powerpoint/2010/main" val="7674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500" fill="hold"/>
                                        <p:tgtEl>
                                          <p:spTgt spid="174"/>
                                        </p:tgtEl>
                                        <p:attrNameLst>
                                          <p:attrName>ppt_x</p:attrName>
                                        </p:attrNameLst>
                                      </p:cBhvr>
                                      <p:tavLst>
                                        <p:tav tm="0">
                                          <p:val>
                                            <p:strVal val="#ppt_x"/>
                                          </p:val>
                                        </p:tav>
                                        <p:tav tm="100000">
                                          <p:val>
                                            <p:strVal val="#ppt_x"/>
                                          </p:val>
                                        </p:tav>
                                      </p:tavLst>
                                    </p:anim>
                                    <p:anim calcmode="lin" valueType="num">
                                      <p:cBhvr additive="base">
                                        <p:cTn id="12" dur="500" fill="hold"/>
                                        <p:tgtEl>
                                          <p:spTgt spid="1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2"/>
                                        </p:tgtEl>
                                        <p:attrNameLst>
                                          <p:attrName>style.visibility</p:attrName>
                                        </p:attrNameLst>
                                      </p:cBhvr>
                                      <p:to>
                                        <p:strVal val="visible"/>
                                      </p:to>
                                    </p:set>
                                    <p:anim calcmode="lin" valueType="num">
                                      <p:cBhvr additive="base">
                                        <p:cTn id="21" dur="500" fill="hold"/>
                                        <p:tgtEl>
                                          <p:spTgt spid="162"/>
                                        </p:tgtEl>
                                        <p:attrNameLst>
                                          <p:attrName>ppt_x</p:attrName>
                                        </p:attrNameLst>
                                      </p:cBhvr>
                                      <p:tavLst>
                                        <p:tav tm="0">
                                          <p:val>
                                            <p:strVal val="#ppt_x"/>
                                          </p:val>
                                        </p:tav>
                                        <p:tav tm="100000">
                                          <p:val>
                                            <p:strVal val="#ppt_x"/>
                                          </p:val>
                                        </p:tav>
                                      </p:tavLst>
                                    </p:anim>
                                    <p:anim calcmode="lin" valueType="num">
                                      <p:cBhvr additive="base">
                                        <p:cTn id="22" dur="500" fill="hold"/>
                                        <p:tgtEl>
                                          <p:spTgt spid="16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anim calcmode="lin" valueType="num">
                                      <p:cBhvr additive="base">
                                        <p:cTn id="25" dur="500" fill="hold"/>
                                        <p:tgtEl>
                                          <p:spTgt spid="158"/>
                                        </p:tgtEl>
                                        <p:attrNameLst>
                                          <p:attrName>ppt_x</p:attrName>
                                        </p:attrNameLst>
                                      </p:cBhvr>
                                      <p:tavLst>
                                        <p:tav tm="0">
                                          <p:val>
                                            <p:strVal val="#ppt_x"/>
                                          </p:val>
                                        </p:tav>
                                        <p:tav tm="100000">
                                          <p:val>
                                            <p:strVal val="#ppt_x"/>
                                          </p:val>
                                        </p:tav>
                                      </p:tavLst>
                                    </p:anim>
                                    <p:anim calcmode="lin" valueType="num">
                                      <p:cBhvr additive="base">
                                        <p:cTn id="26" dur="500" fill="hold"/>
                                        <p:tgtEl>
                                          <p:spTgt spid="15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anim calcmode="lin" valueType="num">
                                      <p:cBhvr additive="base">
                                        <p:cTn id="39" dur="500" fill="hold"/>
                                        <p:tgtEl>
                                          <p:spTgt spid="142"/>
                                        </p:tgtEl>
                                        <p:attrNameLst>
                                          <p:attrName>ppt_x</p:attrName>
                                        </p:attrNameLst>
                                      </p:cBhvr>
                                      <p:tavLst>
                                        <p:tav tm="0">
                                          <p:val>
                                            <p:strVal val="#ppt_x"/>
                                          </p:val>
                                        </p:tav>
                                        <p:tav tm="100000">
                                          <p:val>
                                            <p:strVal val="#ppt_x"/>
                                          </p:val>
                                        </p:tav>
                                      </p:tavLst>
                                    </p:anim>
                                    <p:anim calcmode="lin" valueType="num">
                                      <p:cBhvr additive="base">
                                        <p:cTn id="40" dur="500" fill="hold"/>
                                        <p:tgtEl>
                                          <p:spTgt spid="14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additive="base">
                                        <p:cTn id="49" dur="500" fill="hold"/>
                                        <p:tgtEl>
                                          <p:spTgt spid="119"/>
                                        </p:tgtEl>
                                        <p:attrNameLst>
                                          <p:attrName>ppt_x</p:attrName>
                                        </p:attrNameLst>
                                      </p:cBhvr>
                                      <p:tavLst>
                                        <p:tav tm="0">
                                          <p:val>
                                            <p:strVal val="#ppt_x"/>
                                          </p:val>
                                        </p:tav>
                                        <p:tav tm="100000">
                                          <p:val>
                                            <p:strVal val="#ppt_x"/>
                                          </p:val>
                                        </p:tav>
                                      </p:tavLst>
                                    </p:anim>
                                    <p:anim calcmode="lin" valueType="num">
                                      <p:cBhvr additive="base">
                                        <p:cTn id="50" dur="500" fill="hold"/>
                                        <p:tgtEl>
                                          <p:spTgt spid="11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4" grpId="0"/>
      <p:bldP spid="13"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21">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Rectangle 123">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2E80A98-2805-AA3C-DBF4-8B544299D130}"/>
              </a:ext>
            </a:extLst>
          </p:cNvPr>
          <p:cNvSpPr txBox="1"/>
          <p:nvPr/>
        </p:nvSpPr>
        <p:spPr>
          <a:xfrm>
            <a:off x="804672" y="4267832"/>
            <a:ext cx="4805996" cy="1297115"/>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mn-cs"/>
              </a:rPr>
              <a:t>What is ROBOMATE?</a:t>
            </a:r>
          </a:p>
        </p:txBody>
      </p:sp>
      <p:grpSp>
        <p:nvGrpSpPr>
          <p:cNvPr id="134" name="Group 125">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27" name="Freeform: Shape 12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Shape 12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Freeform: Shape 12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209F969-463F-A326-B2DA-26467B4DA3F3}"/>
              </a:ext>
            </a:extLst>
          </p:cNvPr>
          <p:cNvSpPr txBox="1"/>
          <p:nvPr/>
        </p:nvSpPr>
        <p:spPr>
          <a:xfrm>
            <a:off x="804672" y="330722"/>
            <a:ext cx="9528590" cy="492443"/>
          </a:xfrm>
          <a:prstGeom prst="rect">
            <a:avLst/>
          </a:prstGeom>
          <a:noFill/>
        </p:spPr>
        <p:txBody>
          <a:bodyPr wrap="square" lIns="0" tIns="0" rIns="0" bIns="0" rtlCol="0">
            <a:spAutoFit/>
          </a:bodyPr>
          <a:lstStyle/>
          <a:p>
            <a:pPr algn="ct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Deployment Simulation</a:t>
            </a:r>
          </a:p>
        </p:txBody>
      </p:sp>
      <p:graphicFrame>
        <p:nvGraphicFramePr>
          <p:cNvPr id="140" name="TextBox 6">
            <a:extLst>
              <a:ext uri="{FF2B5EF4-FFF2-40B4-BE49-F238E27FC236}">
                <a16:creationId xmlns:a16="http://schemas.microsoft.com/office/drawing/2014/main" id="{5FECEDAA-8867-865D-C8A9-E9C37403D97D}"/>
              </a:ext>
            </a:extLst>
          </p:cNvPr>
          <p:cNvGraphicFramePr/>
          <p:nvPr>
            <p:extLst>
              <p:ext uri="{D42A27DB-BD31-4B8C-83A1-F6EECF244321}">
                <p14:modId xmlns:p14="http://schemas.microsoft.com/office/powerpoint/2010/main" val="358756164"/>
              </p:ext>
            </p:extLst>
          </p:nvPr>
        </p:nvGraphicFramePr>
        <p:xfrm>
          <a:off x="1080880" y="1619735"/>
          <a:ext cx="9617908" cy="4129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ue and white logo&#10;&#10;Description automatically generated">
            <a:extLst>
              <a:ext uri="{FF2B5EF4-FFF2-40B4-BE49-F238E27FC236}">
                <a16:creationId xmlns:a16="http://schemas.microsoft.com/office/drawing/2014/main" id="{62B13CA4-0694-0ECD-5926-7BFE5A5684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65064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down)">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577997" y="72144"/>
            <a:ext cx="8626155"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3A5E">
                    <a:lumMod val="50000"/>
                  </a:srgbClr>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RoboMate Home Page</a:t>
            </a:r>
          </a:p>
        </p:txBody>
      </p:sp>
      <p:sp>
        <p:nvSpPr>
          <p:cNvPr id="4" name="Rectangle: Rounded Corners 3">
            <a:extLst>
              <a:ext uri="{FF2B5EF4-FFF2-40B4-BE49-F238E27FC236}">
                <a16:creationId xmlns:a16="http://schemas.microsoft.com/office/drawing/2014/main" id="{B3620DD9-A867-C244-3491-EFF2B62334FA}"/>
              </a:ext>
            </a:extLst>
          </p:cNvPr>
          <p:cNvSpPr/>
          <p:nvPr/>
        </p:nvSpPr>
        <p:spPr bwMode="auto">
          <a:xfrm>
            <a:off x="474779" y="3576986"/>
            <a:ext cx="1259840" cy="35269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37509AA6-6260-97C7-BAE0-07D1853A7794}"/>
              </a:ext>
            </a:extLst>
          </p:cNvPr>
          <p:cNvSpPr/>
          <p:nvPr/>
        </p:nvSpPr>
        <p:spPr bwMode="auto">
          <a:xfrm>
            <a:off x="64655" y="4793554"/>
            <a:ext cx="997359" cy="119336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100" dirty="0">
                <a:solidFill>
                  <a:schemeClr val="tx1"/>
                </a:solidFill>
                <a:ea typeface="Segoe UI" pitchFamily="34" charset="0"/>
                <a:cs typeface="Segoe UI" pitchFamily="34" charset="0"/>
              </a:rPr>
              <a:t>Main console</a:t>
            </a:r>
          </a:p>
          <a:p>
            <a:pPr algn="l" defTabSz="932472" fontAlgn="base">
              <a:spcBef>
                <a:spcPct val="0"/>
              </a:spcBef>
              <a:spcAft>
                <a:spcPct val="0"/>
              </a:spcAft>
            </a:pPr>
            <a:r>
              <a:rPr lang="en-US" sz="1100" dirty="0">
                <a:solidFill>
                  <a:schemeClr val="tx1"/>
                </a:solidFill>
                <a:ea typeface="Segoe UI" pitchFamily="34" charset="0"/>
                <a:cs typeface="Segoe UI" pitchFamily="34" charset="0"/>
              </a:rPr>
              <a:t>Select Action</a:t>
            </a:r>
          </a:p>
        </p:txBody>
      </p:sp>
      <p:sp>
        <p:nvSpPr>
          <p:cNvPr id="6" name="Arrow: Up 5">
            <a:extLst>
              <a:ext uri="{FF2B5EF4-FFF2-40B4-BE49-F238E27FC236}">
                <a16:creationId xmlns:a16="http://schemas.microsoft.com/office/drawing/2014/main" id="{9F1BD7BE-103A-17EB-A08B-DAA79D321C9F}"/>
              </a:ext>
            </a:extLst>
          </p:cNvPr>
          <p:cNvSpPr/>
          <p:nvPr/>
        </p:nvSpPr>
        <p:spPr bwMode="auto">
          <a:xfrm rot="5400000">
            <a:off x="802742" y="2561284"/>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solidFill>
                <a:srgbClr val="FFFFFF"/>
              </a:solidFill>
              <a:ea typeface="Segoe UI" pitchFamily="34" charset="0"/>
              <a:cs typeface="Segoe UI" pitchFamily="34" charset="0"/>
            </a:endParaRPr>
          </a:p>
        </p:txBody>
      </p:sp>
      <p:cxnSp>
        <p:nvCxnSpPr>
          <p:cNvPr id="7" name="Connector: Curved 6">
            <a:extLst>
              <a:ext uri="{FF2B5EF4-FFF2-40B4-BE49-F238E27FC236}">
                <a16:creationId xmlns:a16="http://schemas.microsoft.com/office/drawing/2014/main" id="{FE9F46B7-795C-D4E0-171E-9C7D467B7882}"/>
              </a:ext>
            </a:extLst>
          </p:cNvPr>
          <p:cNvCxnSpPr>
            <a:cxnSpLocks/>
            <a:stCxn id="5" idx="0"/>
            <a:endCxn id="6" idx="2"/>
          </p:cNvCxnSpPr>
          <p:nvPr/>
        </p:nvCxnSpPr>
        <p:spPr>
          <a:xfrm rot="5400000" flipH="1" flipV="1">
            <a:off x="-358034" y="3634485"/>
            <a:ext cx="2080438" cy="237701"/>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82C2A2-8CA9-757E-D922-C876CA7DF203}"/>
              </a:ext>
            </a:extLst>
          </p:cNvPr>
          <p:cNvPicPr>
            <a:picLocks noChangeAspect="1"/>
          </p:cNvPicPr>
          <p:nvPr/>
        </p:nvPicPr>
        <p:blipFill>
          <a:blip r:embed="rId3"/>
          <a:stretch>
            <a:fillRect/>
          </a:stretch>
        </p:blipFill>
        <p:spPr>
          <a:xfrm>
            <a:off x="1188461" y="957119"/>
            <a:ext cx="9405578" cy="5328178"/>
          </a:xfrm>
          <a:prstGeom prst="rect">
            <a:avLst/>
          </a:prstGeom>
          <a:ln>
            <a:solidFill>
              <a:schemeClr val="tx1"/>
            </a:solidFill>
          </a:ln>
        </p:spPr>
      </p:pic>
      <p:pic>
        <p:nvPicPr>
          <p:cNvPr id="13" name="Picture 12" descr="A blue and white logo&#10;&#10;Description automatically generated">
            <a:extLst>
              <a:ext uri="{FF2B5EF4-FFF2-40B4-BE49-F238E27FC236}">
                <a16:creationId xmlns:a16="http://schemas.microsoft.com/office/drawing/2014/main" id="{99919859-ED93-3B88-BD0E-9AC3CC1E1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101935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549666" y="160387"/>
            <a:ext cx="851222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Start </a:t>
            </a: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y</a:t>
            </a:r>
            <a:r>
              <a:rPr kumimoji="0" lang="en-US"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Calibri" panose="020F0502020204030204" pitchFamily="34" charset="0"/>
              </a:rPr>
              <a:t>our Deployment</a:t>
            </a:r>
          </a:p>
        </p:txBody>
      </p:sp>
      <p:pic>
        <p:nvPicPr>
          <p:cNvPr id="3" name="Picture 2">
            <a:extLst>
              <a:ext uri="{FF2B5EF4-FFF2-40B4-BE49-F238E27FC236}">
                <a16:creationId xmlns:a16="http://schemas.microsoft.com/office/drawing/2014/main" id="{6798DBF9-03BC-F633-6749-24A5E2A4CC26}"/>
              </a:ext>
            </a:extLst>
          </p:cNvPr>
          <p:cNvPicPr>
            <a:picLocks noChangeAspect="1"/>
          </p:cNvPicPr>
          <p:nvPr/>
        </p:nvPicPr>
        <p:blipFill>
          <a:blip r:embed="rId3"/>
          <a:stretch>
            <a:fillRect/>
          </a:stretch>
        </p:blipFill>
        <p:spPr>
          <a:xfrm>
            <a:off x="1626669" y="1152165"/>
            <a:ext cx="9540094" cy="5359393"/>
          </a:xfrm>
          <a:prstGeom prst="rect">
            <a:avLst/>
          </a:prstGeom>
          <a:ln>
            <a:solidFill>
              <a:schemeClr val="tx1"/>
            </a:solidFill>
          </a:ln>
        </p:spPr>
      </p:pic>
      <p:sp>
        <p:nvSpPr>
          <p:cNvPr id="9" name="Rectangle: Rounded Corners 8">
            <a:extLst>
              <a:ext uri="{FF2B5EF4-FFF2-40B4-BE49-F238E27FC236}">
                <a16:creationId xmlns:a16="http://schemas.microsoft.com/office/drawing/2014/main" id="{45DF4B93-FFD0-9FEC-0513-E07CF21558F9}"/>
              </a:ext>
            </a:extLst>
          </p:cNvPr>
          <p:cNvSpPr/>
          <p:nvPr/>
        </p:nvSpPr>
        <p:spPr bwMode="auto">
          <a:xfrm>
            <a:off x="6826619" y="4467843"/>
            <a:ext cx="1736274" cy="826156"/>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Then Select your Deployment type</a:t>
            </a:r>
          </a:p>
          <a:p>
            <a:pPr algn="l" defTabSz="932472" fontAlgn="base">
              <a:spcBef>
                <a:spcPct val="0"/>
              </a:spcBef>
              <a:spcAft>
                <a:spcPct val="0"/>
              </a:spcAft>
            </a:pPr>
            <a:endParaRPr lang="en-US" sz="1100" dirty="0">
              <a:solidFill>
                <a:schemeClr val="tx1"/>
              </a:solidFill>
              <a:ea typeface="Segoe UI" pitchFamily="34" charset="0"/>
              <a:cs typeface="Segoe UI" pitchFamily="34" charset="0"/>
            </a:endParaRPr>
          </a:p>
        </p:txBody>
      </p:sp>
      <p:cxnSp>
        <p:nvCxnSpPr>
          <p:cNvPr id="10" name="Connector: Curved 9">
            <a:extLst>
              <a:ext uri="{FF2B5EF4-FFF2-40B4-BE49-F238E27FC236}">
                <a16:creationId xmlns:a16="http://schemas.microsoft.com/office/drawing/2014/main" id="{3458F796-BC44-840F-14FC-6AB94C756629}"/>
              </a:ext>
            </a:extLst>
          </p:cNvPr>
          <p:cNvCxnSpPr>
            <a:cxnSpLocks/>
            <a:stCxn id="12" idx="1"/>
            <a:endCxn id="9" idx="0"/>
          </p:cNvCxnSpPr>
          <p:nvPr/>
        </p:nvCxnSpPr>
        <p:spPr>
          <a:xfrm>
            <a:off x="5804034" y="3237345"/>
            <a:ext cx="1890722" cy="1230498"/>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9B26D73B-4F29-C2DA-DDF6-FED747CC132A}"/>
              </a:ext>
            </a:extLst>
          </p:cNvPr>
          <p:cNvSpPr/>
          <p:nvPr/>
        </p:nvSpPr>
        <p:spPr bwMode="auto">
          <a:xfrm rot="10800000">
            <a:off x="5634182" y="3084945"/>
            <a:ext cx="169852" cy="304800"/>
          </a:xfrm>
          <a:prstGeom prst="righ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2877A8"/>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355D2E2-A11A-00A2-BDB0-B675F56FDABC}"/>
              </a:ext>
            </a:extLst>
          </p:cNvPr>
          <p:cNvSpPr/>
          <p:nvPr/>
        </p:nvSpPr>
        <p:spPr bwMode="auto">
          <a:xfrm>
            <a:off x="115569" y="5354052"/>
            <a:ext cx="1301022" cy="843401"/>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100" dirty="0">
                <a:solidFill>
                  <a:schemeClr val="tx1"/>
                </a:solidFill>
                <a:ea typeface="Segoe UI" pitchFamily="34" charset="0"/>
                <a:cs typeface="Segoe UI" pitchFamily="34" charset="0"/>
              </a:rPr>
              <a:t>Select Deployment Component</a:t>
            </a:r>
          </a:p>
        </p:txBody>
      </p:sp>
      <p:sp>
        <p:nvSpPr>
          <p:cNvPr id="5" name="Arrow: Up 4">
            <a:extLst>
              <a:ext uri="{FF2B5EF4-FFF2-40B4-BE49-F238E27FC236}">
                <a16:creationId xmlns:a16="http://schemas.microsoft.com/office/drawing/2014/main" id="{5A71925A-23A9-3A9A-8C6F-02F49FD140AF}"/>
              </a:ext>
            </a:extLst>
          </p:cNvPr>
          <p:cNvSpPr/>
          <p:nvPr/>
        </p:nvSpPr>
        <p:spPr bwMode="auto">
          <a:xfrm rot="5037098" flipH="1">
            <a:off x="2898302" y="2423983"/>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solidFill>
                <a:srgbClr val="FFFFFF"/>
              </a:solidFill>
              <a:ea typeface="Segoe UI" pitchFamily="34" charset="0"/>
              <a:cs typeface="Segoe UI" pitchFamily="34" charset="0"/>
            </a:endParaRPr>
          </a:p>
        </p:txBody>
      </p:sp>
      <p:cxnSp>
        <p:nvCxnSpPr>
          <p:cNvPr id="6" name="Connector: Curved 5">
            <a:extLst>
              <a:ext uri="{FF2B5EF4-FFF2-40B4-BE49-F238E27FC236}">
                <a16:creationId xmlns:a16="http://schemas.microsoft.com/office/drawing/2014/main" id="{577DAEF9-E8B0-5834-3226-97CDFBB83712}"/>
              </a:ext>
            </a:extLst>
          </p:cNvPr>
          <p:cNvCxnSpPr>
            <a:cxnSpLocks/>
            <a:stCxn id="4" idx="0"/>
            <a:endCxn id="5" idx="2"/>
          </p:cNvCxnSpPr>
          <p:nvPr/>
        </p:nvCxnSpPr>
        <p:spPr>
          <a:xfrm rot="5400000" flipH="1" flipV="1">
            <a:off x="450640" y="2907252"/>
            <a:ext cx="2762240" cy="2131361"/>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A blue and white logo&#10;&#10;Description automatically generated">
            <a:extLst>
              <a:ext uri="{FF2B5EF4-FFF2-40B4-BE49-F238E27FC236}">
                <a16:creationId xmlns:a16="http://schemas.microsoft.com/office/drawing/2014/main" id="{DA9715A0-3247-6AF6-82AF-338E2C127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223334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660400" y="172720"/>
            <a:ext cx="9276080" cy="492443"/>
          </a:xfrm>
          <a:prstGeom prst="rect">
            <a:avLst/>
          </a:prstGeom>
          <a:noFill/>
        </p:spPr>
        <p:txBody>
          <a:bodyPr wrap="square" lIns="0" tIns="0" rIns="0" bIns="0" rtlCol="0">
            <a:spAutoFit/>
          </a:bodyPr>
          <a:lstStyle/>
          <a:p>
            <a:pPr algn="ct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Create your Deployment</a:t>
            </a:r>
          </a:p>
        </p:txBody>
      </p:sp>
      <p:sp>
        <p:nvSpPr>
          <p:cNvPr id="26" name="TextBox 25">
            <a:extLst>
              <a:ext uri="{FF2B5EF4-FFF2-40B4-BE49-F238E27FC236}">
                <a16:creationId xmlns:a16="http://schemas.microsoft.com/office/drawing/2014/main" id="{634D9407-B536-A608-04FC-6F40DC06C420}"/>
              </a:ext>
            </a:extLst>
          </p:cNvPr>
          <p:cNvSpPr txBox="1"/>
          <p:nvPr/>
        </p:nvSpPr>
        <p:spPr>
          <a:xfrm>
            <a:off x="2160777" y="678575"/>
            <a:ext cx="7232301" cy="276999"/>
          </a:xfrm>
          <a:prstGeom prst="rect">
            <a:avLst/>
          </a:prstGeom>
          <a:noFill/>
        </p:spPr>
        <p:txBody>
          <a:bodyPr wrap="none" lIns="0" tIns="0" rIns="0" bIns="0" rtlCol="0">
            <a:spAutoFit/>
          </a:bodyPr>
          <a:lstStyle/>
          <a:p>
            <a:pPr algn="l"/>
            <a:r>
              <a:rPr lang="en-US" dirty="0">
                <a:latin typeface="Calibri" panose="020F0502020204030204" pitchFamily="34" charset="0"/>
                <a:cs typeface="Calibri" panose="020F0502020204030204" pitchFamily="34" charset="0"/>
              </a:rPr>
              <a:t>ROBOMATE steps to start SAP HANA DB SUSE PaceMaker Cluster Deployment</a:t>
            </a:r>
          </a:p>
        </p:txBody>
      </p:sp>
      <p:sp>
        <p:nvSpPr>
          <p:cNvPr id="21" name="TextBox 20">
            <a:extLst>
              <a:ext uri="{FF2B5EF4-FFF2-40B4-BE49-F238E27FC236}">
                <a16:creationId xmlns:a16="http://schemas.microsoft.com/office/drawing/2014/main" id="{861EA8E3-061B-7C94-7191-41A4719468F2}"/>
              </a:ext>
            </a:extLst>
          </p:cNvPr>
          <p:cNvSpPr txBox="1"/>
          <p:nvPr/>
        </p:nvSpPr>
        <p:spPr>
          <a:xfrm>
            <a:off x="167064" y="3819523"/>
            <a:ext cx="241965" cy="169277"/>
          </a:xfrm>
          <a:prstGeom prst="rect">
            <a:avLst/>
          </a:prstGeom>
          <a:noFill/>
        </p:spPr>
        <p:txBody>
          <a:bodyPr wrap="square" lIns="0" tIns="0" rIns="0" bIns="0" rtlCol="0">
            <a:spAutoFit/>
          </a:bodyPr>
          <a:lstStyle/>
          <a:p>
            <a:pPr algn="l"/>
            <a:r>
              <a:rPr lang="en-US" sz="1100" dirty="0">
                <a:solidFill>
                  <a:schemeClr val="bg1"/>
                </a:solidFill>
              </a:rPr>
              <a:t>1</a:t>
            </a:r>
          </a:p>
        </p:txBody>
      </p:sp>
      <p:cxnSp>
        <p:nvCxnSpPr>
          <p:cNvPr id="16" name="Straight Connector 15">
            <a:extLst>
              <a:ext uri="{FF2B5EF4-FFF2-40B4-BE49-F238E27FC236}">
                <a16:creationId xmlns:a16="http://schemas.microsoft.com/office/drawing/2014/main" id="{D61E22F3-C03D-0457-EB48-9CFE4FB66292}"/>
              </a:ext>
            </a:extLst>
          </p:cNvPr>
          <p:cNvCxnSpPr>
            <a:cxnSpLocks/>
          </p:cNvCxnSpPr>
          <p:nvPr/>
        </p:nvCxnSpPr>
        <p:spPr>
          <a:xfrm>
            <a:off x="3998595" y="1946603"/>
            <a:ext cx="1148880" cy="0"/>
          </a:xfrm>
          <a:prstGeom prst="line">
            <a:avLst/>
          </a:prstGeom>
          <a:ln w="762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A5AF8E-9032-C439-3279-1E96B8FD6C81}"/>
              </a:ext>
            </a:extLst>
          </p:cNvPr>
          <p:cNvCxnSpPr>
            <a:cxnSpLocks/>
          </p:cNvCxnSpPr>
          <p:nvPr/>
        </p:nvCxnSpPr>
        <p:spPr>
          <a:xfrm>
            <a:off x="3998595" y="1924976"/>
            <a:ext cx="1148880" cy="0"/>
          </a:xfrm>
          <a:prstGeom prst="line">
            <a:avLst/>
          </a:prstGeom>
          <a:ln w="762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10BEB63-3AF1-52D3-8E36-D57077D39FF6}"/>
              </a:ext>
            </a:extLst>
          </p:cNvPr>
          <p:cNvPicPr>
            <a:picLocks noChangeAspect="1"/>
          </p:cNvPicPr>
          <p:nvPr/>
        </p:nvPicPr>
        <p:blipFill>
          <a:blip r:embed="rId3"/>
          <a:stretch>
            <a:fillRect/>
          </a:stretch>
        </p:blipFill>
        <p:spPr>
          <a:xfrm>
            <a:off x="664352" y="1174657"/>
            <a:ext cx="10668000" cy="5484646"/>
          </a:xfrm>
          <a:prstGeom prst="rect">
            <a:avLst/>
          </a:prstGeom>
          <a:ln>
            <a:solidFill>
              <a:schemeClr val="tx1"/>
            </a:solidFill>
          </a:ln>
        </p:spPr>
      </p:pic>
      <p:sp>
        <p:nvSpPr>
          <p:cNvPr id="17" name="Rectangle: Rounded Corners 16">
            <a:extLst>
              <a:ext uri="{FF2B5EF4-FFF2-40B4-BE49-F238E27FC236}">
                <a16:creationId xmlns:a16="http://schemas.microsoft.com/office/drawing/2014/main" id="{4E58BAA9-8503-25E8-291A-170D4D9B1D99}"/>
              </a:ext>
            </a:extLst>
          </p:cNvPr>
          <p:cNvSpPr/>
          <p:nvPr/>
        </p:nvSpPr>
        <p:spPr bwMode="auto">
          <a:xfrm>
            <a:off x="7540326" y="4116791"/>
            <a:ext cx="3185429" cy="1229106"/>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  Press configure parameters to start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You will see description of your scenario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rPr>
              <a:t>     chart and the steps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18" name="Arrow: Up 17">
            <a:extLst>
              <a:ext uri="{FF2B5EF4-FFF2-40B4-BE49-F238E27FC236}">
                <a16:creationId xmlns:a16="http://schemas.microsoft.com/office/drawing/2014/main" id="{29459F1A-B822-44B0-E202-1935AFA9DD70}"/>
              </a:ext>
            </a:extLst>
          </p:cNvPr>
          <p:cNvSpPr/>
          <p:nvPr/>
        </p:nvSpPr>
        <p:spPr bwMode="auto">
          <a:xfrm rot="16200000">
            <a:off x="5607731" y="3266798"/>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9" name="Connector: Curved 18">
            <a:extLst>
              <a:ext uri="{FF2B5EF4-FFF2-40B4-BE49-F238E27FC236}">
                <a16:creationId xmlns:a16="http://schemas.microsoft.com/office/drawing/2014/main" id="{09F9C68F-E30C-52D4-1398-25746157F8B4}"/>
              </a:ext>
            </a:extLst>
          </p:cNvPr>
          <p:cNvCxnSpPr>
            <a:cxnSpLocks/>
            <a:stCxn id="18" idx="2"/>
          </p:cNvCxnSpPr>
          <p:nvPr/>
        </p:nvCxnSpPr>
        <p:spPr>
          <a:xfrm>
            <a:off x="5909688" y="3418629"/>
            <a:ext cx="1624587" cy="1324821"/>
          </a:xfrm>
          <a:prstGeom prst="curvedConnector3">
            <a:avLst>
              <a:gd name="adj1" fmla="val 3241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blue and white logo&#10;&#10;Description automatically generated">
            <a:extLst>
              <a:ext uri="{FF2B5EF4-FFF2-40B4-BE49-F238E27FC236}">
                <a16:creationId xmlns:a16="http://schemas.microsoft.com/office/drawing/2014/main" id="{0A557F01-E7A7-653F-8B22-B8884E53D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278853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09619" y="229909"/>
            <a:ext cx="9276080" cy="492443"/>
          </a:xfrm>
          <a:prstGeom prst="rect">
            <a:avLst/>
          </a:prstGeom>
          <a:noFill/>
        </p:spPr>
        <p:txBody>
          <a:bodyPr wrap="square" lIns="0" tIns="0" rIns="0" bIns="0" rtlCol="0">
            <a:spAutoFit/>
          </a:bodyPr>
          <a:lstStyle/>
          <a:p>
            <a:pPr algn="ct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Create your Deployment</a:t>
            </a:r>
          </a:p>
        </p:txBody>
      </p:sp>
      <p:sp>
        <p:nvSpPr>
          <p:cNvPr id="26" name="TextBox 25">
            <a:extLst>
              <a:ext uri="{FF2B5EF4-FFF2-40B4-BE49-F238E27FC236}">
                <a16:creationId xmlns:a16="http://schemas.microsoft.com/office/drawing/2014/main" id="{634D9407-B536-A608-04FC-6F40DC06C420}"/>
              </a:ext>
            </a:extLst>
          </p:cNvPr>
          <p:cNvSpPr txBox="1"/>
          <p:nvPr/>
        </p:nvSpPr>
        <p:spPr>
          <a:xfrm>
            <a:off x="2459371" y="786613"/>
            <a:ext cx="6842579" cy="276999"/>
          </a:xfrm>
          <a:prstGeom prst="rect">
            <a:avLst/>
          </a:prstGeom>
          <a:noFill/>
        </p:spPr>
        <p:txBody>
          <a:bodyPr wrap="none" lIns="0" tIns="0" rIns="0" bIns="0" rtlCol="0">
            <a:spAutoFit/>
          </a:bodyPr>
          <a:lstStyle/>
          <a:p>
            <a:pPr algn="l"/>
            <a:r>
              <a:rPr lang="en-US" dirty="0">
                <a:latin typeface="Calibri" panose="020F0502020204030204" pitchFamily="34" charset="0"/>
                <a:cs typeface="Calibri" panose="020F0502020204030204" pitchFamily="34" charset="0"/>
              </a:rPr>
              <a:t>ROBOMATE is ready to go now after filling up all the required parameters</a:t>
            </a:r>
          </a:p>
        </p:txBody>
      </p:sp>
      <p:sp>
        <p:nvSpPr>
          <p:cNvPr id="21" name="TextBox 20">
            <a:extLst>
              <a:ext uri="{FF2B5EF4-FFF2-40B4-BE49-F238E27FC236}">
                <a16:creationId xmlns:a16="http://schemas.microsoft.com/office/drawing/2014/main" id="{861EA8E3-061B-7C94-7191-41A4719468F2}"/>
              </a:ext>
            </a:extLst>
          </p:cNvPr>
          <p:cNvSpPr txBox="1"/>
          <p:nvPr/>
        </p:nvSpPr>
        <p:spPr>
          <a:xfrm>
            <a:off x="167064" y="3819523"/>
            <a:ext cx="241965" cy="169277"/>
          </a:xfrm>
          <a:prstGeom prst="rect">
            <a:avLst/>
          </a:prstGeom>
          <a:noFill/>
        </p:spPr>
        <p:txBody>
          <a:bodyPr wrap="square" lIns="0" tIns="0" rIns="0" bIns="0" rtlCol="0">
            <a:spAutoFit/>
          </a:bodyPr>
          <a:lstStyle/>
          <a:p>
            <a:pPr algn="l"/>
            <a:r>
              <a:rPr lang="en-US" sz="1100" dirty="0">
                <a:solidFill>
                  <a:schemeClr val="bg1"/>
                </a:solidFill>
              </a:rPr>
              <a:t>1</a:t>
            </a:r>
          </a:p>
        </p:txBody>
      </p:sp>
      <p:pic>
        <p:nvPicPr>
          <p:cNvPr id="16" name="Picture 15">
            <a:extLst>
              <a:ext uri="{FF2B5EF4-FFF2-40B4-BE49-F238E27FC236}">
                <a16:creationId xmlns:a16="http://schemas.microsoft.com/office/drawing/2014/main" id="{113710E5-34FD-53E5-1CDB-33D4CA285AD1}"/>
              </a:ext>
            </a:extLst>
          </p:cNvPr>
          <p:cNvPicPr>
            <a:picLocks noChangeAspect="1"/>
          </p:cNvPicPr>
          <p:nvPr/>
        </p:nvPicPr>
        <p:blipFill>
          <a:blip r:embed="rId3"/>
          <a:stretch>
            <a:fillRect/>
          </a:stretch>
        </p:blipFill>
        <p:spPr>
          <a:xfrm>
            <a:off x="979053" y="1182125"/>
            <a:ext cx="10555969" cy="5394166"/>
          </a:xfrm>
          <a:prstGeom prst="rect">
            <a:avLst/>
          </a:prstGeom>
          <a:ln>
            <a:solidFill>
              <a:schemeClr val="tx2"/>
            </a:solidFill>
          </a:ln>
        </p:spPr>
      </p:pic>
      <p:sp>
        <p:nvSpPr>
          <p:cNvPr id="23" name="Rectangle: Rounded Corners 22">
            <a:extLst>
              <a:ext uri="{FF2B5EF4-FFF2-40B4-BE49-F238E27FC236}">
                <a16:creationId xmlns:a16="http://schemas.microsoft.com/office/drawing/2014/main" id="{8E399863-38CD-4EE2-F55A-2D82FDFD65AB}"/>
              </a:ext>
            </a:extLst>
          </p:cNvPr>
          <p:cNvSpPr/>
          <p:nvPr/>
        </p:nvSpPr>
        <p:spPr bwMode="auto">
          <a:xfrm>
            <a:off x="6165041" y="5994059"/>
            <a:ext cx="2221576" cy="54067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cs typeface="Segoe UI" pitchFamily="34" charset="0"/>
              </a:rPr>
              <a:t>Press Create to create your  Environment</a:t>
            </a: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p:txBody>
      </p:sp>
      <p:sp>
        <p:nvSpPr>
          <p:cNvPr id="24" name="Arrow: Up 23">
            <a:extLst>
              <a:ext uri="{FF2B5EF4-FFF2-40B4-BE49-F238E27FC236}">
                <a16:creationId xmlns:a16="http://schemas.microsoft.com/office/drawing/2014/main" id="{0E7FACC4-62F4-378A-1F52-F23033881F3D}"/>
              </a:ext>
            </a:extLst>
          </p:cNvPr>
          <p:cNvSpPr/>
          <p:nvPr/>
        </p:nvSpPr>
        <p:spPr bwMode="auto">
          <a:xfrm rot="16200000">
            <a:off x="4314642" y="6262688"/>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5" name="Connector: Curved 24">
            <a:extLst>
              <a:ext uri="{FF2B5EF4-FFF2-40B4-BE49-F238E27FC236}">
                <a16:creationId xmlns:a16="http://schemas.microsoft.com/office/drawing/2014/main" id="{E20C3E7A-8A0F-0C3B-676E-2A4C5CE439B7}"/>
              </a:ext>
            </a:extLst>
          </p:cNvPr>
          <p:cNvCxnSpPr>
            <a:cxnSpLocks/>
            <a:stCxn id="24" idx="2"/>
            <a:endCxn id="23" idx="1"/>
          </p:cNvCxnSpPr>
          <p:nvPr/>
        </p:nvCxnSpPr>
        <p:spPr>
          <a:xfrm flipV="1">
            <a:off x="4616599" y="6264394"/>
            <a:ext cx="1548442" cy="150125"/>
          </a:xfrm>
          <a:prstGeom prst="curvedConnector3">
            <a:avLst>
              <a:gd name="adj1"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6DD8248-2CBE-7AF7-BD66-8867C509747A}"/>
              </a:ext>
            </a:extLst>
          </p:cNvPr>
          <p:cNvSpPr/>
          <p:nvPr/>
        </p:nvSpPr>
        <p:spPr bwMode="auto">
          <a:xfrm>
            <a:off x="6206596" y="5067639"/>
            <a:ext cx="1760427" cy="665663"/>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cs typeface="Segoe UI" pitchFamily="34" charset="0"/>
              </a:rPr>
              <a:t>Fill up the required parameters </a:t>
            </a: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a:p>
            <a:pPr defTabSz="932472" fontAlgn="base">
              <a:spcBef>
                <a:spcPct val="0"/>
              </a:spcBef>
              <a:spcAft>
                <a:spcPct val="0"/>
              </a:spcAft>
            </a:pPr>
            <a:endParaRPr lang="en-US" sz="1100" dirty="0">
              <a:solidFill>
                <a:schemeClr val="tx1"/>
              </a:solidFill>
              <a:cs typeface="Segoe UI" pitchFamily="34" charset="0"/>
            </a:endParaRPr>
          </a:p>
        </p:txBody>
      </p:sp>
      <p:cxnSp>
        <p:nvCxnSpPr>
          <p:cNvPr id="29" name="Connector: Curved 28">
            <a:extLst>
              <a:ext uri="{FF2B5EF4-FFF2-40B4-BE49-F238E27FC236}">
                <a16:creationId xmlns:a16="http://schemas.microsoft.com/office/drawing/2014/main" id="{991535BF-0D48-F24F-807B-DF0976228693}"/>
              </a:ext>
            </a:extLst>
          </p:cNvPr>
          <p:cNvCxnSpPr>
            <a:cxnSpLocks/>
            <a:stCxn id="30" idx="2"/>
            <a:endCxn id="27" idx="1"/>
          </p:cNvCxnSpPr>
          <p:nvPr/>
        </p:nvCxnSpPr>
        <p:spPr>
          <a:xfrm>
            <a:off x="4579655" y="5328923"/>
            <a:ext cx="1626941" cy="71548"/>
          </a:xfrm>
          <a:prstGeom prst="curvedConnector3">
            <a:avLst>
              <a:gd name="adj1"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Arrow: Up 29">
            <a:extLst>
              <a:ext uri="{FF2B5EF4-FFF2-40B4-BE49-F238E27FC236}">
                <a16:creationId xmlns:a16="http://schemas.microsoft.com/office/drawing/2014/main" id="{2446E85A-9344-C3BE-7EAE-FF2E788ABDAB}"/>
              </a:ext>
            </a:extLst>
          </p:cNvPr>
          <p:cNvSpPr/>
          <p:nvPr/>
        </p:nvSpPr>
        <p:spPr bwMode="auto">
          <a:xfrm rot="16200000">
            <a:off x="4277698" y="5177092"/>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 name="Picture 2" descr="A blue and white logo&#10;&#10;Description automatically generated">
            <a:extLst>
              <a:ext uri="{FF2B5EF4-FFF2-40B4-BE49-F238E27FC236}">
                <a16:creationId xmlns:a16="http://schemas.microsoft.com/office/drawing/2014/main" id="{5CCDB3E1-DEB3-8150-4E07-029767EF1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2913621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214387" y="279400"/>
            <a:ext cx="9189453" cy="492443"/>
          </a:xfrm>
          <a:prstGeom prst="rect">
            <a:avLst/>
          </a:prstGeom>
          <a:noFill/>
        </p:spPr>
        <p:txBody>
          <a:bodyPr wrap="square" lIns="0" tIns="0" rIns="0" bIns="0" rtlCol="0">
            <a:spAutoFit/>
          </a:bodyPr>
          <a:lstStyle/>
          <a:p>
            <a:pPr algn="ct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Creation Deployments</a:t>
            </a:r>
          </a:p>
        </p:txBody>
      </p:sp>
      <p:sp>
        <p:nvSpPr>
          <p:cNvPr id="26" name="TextBox 25">
            <a:extLst>
              <a:ext uri="{FF2B5EF4-FFF2-40B4-BE49-F238E27FC236}">
                <a16:creationId xmlns:a16="http://schemas.microsoft.com/office/drawing/2014/main" id="{634D9407-B536-A608-04FC-6F40DC06C420}"/>
              </a:ext>
            </a:extLst>
          </p:cNvPr>
          <p:cNvSpPr txBox="1"/>
          <p:nvPr/>
        </p:nvSpPr>
        <p:spPr>
          <a:xfrm>
            <a:off x="3735338" y="837451"/>
            <a:ext cx="4609467" cy="276999"/>
          </a:xfrm>
          <a:prstGeom prst="rect">
            <a:avLst/>
          </a:prstGeom>
          <a:noFill/>
        </p:spPr>
        <p:txBody>
          <a:bodyPr wrap="none" lIns="0" tIns="0" rIns="0" bIns="0" rtlCol="0">
            <a:spAutoFit/>
          </a:bodyPr>
          <a:lstStyle/>
          <a:p>
            <a:pPr algn="l"/>
            <a:r>
              <a:rPr lang="en-US" dirty="0">
                <a:latin typeface="Calibri" panose="020F0502020204030204" pitchFamily="34" charset="0"/>
                <a:cs typeface="Calibri" panose="020F0502020204030204" pitchFamily="34" charset="0"/>
              </a:rPr>
              <a:t>Hub and Spoke Landing Zone with Azure Firewall </a:t>
            </a:r>
          </a:p>
        </p:txBody>
      </p:sp>
      <p:pic>
        <p:nvPicPr>
          <p:cNvPr id="4" name="Picture 3" descr="A screenshot of a computer&#10;&#10;Description automatically generated">
            <a:extLst>
              <a:ext uri="{FF2B5EF4-FFF2-40B4-BE49-F238E27FC236}">
                <a16:creationId xmlns:a16="http://schemas.microsoft.com/office/drawing/2014/main" id="{A4629B36-F750-7D12-98B0-6CF4F7B56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6" y="1253417"/>
            <a:ext cx="10777086" cy="5325183"/>
          </a:xfrm>
          <a:prstGeom prst="rect">
            <a:avLst/>
          </a:prstGeom>
        </p:spPr>
      </p:pic>
      <p:pic>
        <p:nvPicPr>
          <p:cNvPr id="3" name="Picture 2" descr="A blue and white logo&#10;&#10;Description automatically generated">
            <a:extLst>
              <a:ext uri="{FF2B5EF4-FFF2-40B4-BE49-F238E27FC236}">
                <a16:creationId xmlns:a16="http://schemas.microsoft.com/office/drawing/2014/main" id="{2970F918-7D55-9605-1163-1AA194C3D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9555927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636295" y="220773"/>
            <a:ext cx="8661667" cy="492443"/>
          </a:xfrm>
          <a:prstGeom prst="rect">
            <a:avLst/>
          </a:prstGeom>
          <a:noFill/>
        </p:spPr>
        <p:txBody>
          <a:bodyPr wrap="square" lIns="0" tIns="0" rIns="0" bIns="0" rtlCol="0">
            <a:spAutoFit/>
          </a:bodyPr>
          <a:lstStyle/>
          <a:p>
            <a:pPr algn="ct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Update Deployment</a:t>
            </a:r>
          </a:p>
        </p:txBody>
      </p:sp>
      <p:sp>
        <p:nvSpPr>
          <p:cNvPr id="26" name="TextBox 25">
            <a:extLst>
              <a:ext uri="{FF2B5EF4-FFF2-40B4-BE49-F238E27FC236}">
                <a16:creationId xmlns:a16="http://schemas.microsoft.com/office/drawing/2014/main" id="{634D9407-B536-A608-04FC-6F40DC06C420}"/>
              </a:ext>
            </a:extLst>
          </p:cNvPr>
          <p:cNvSpPr txBox="1"/>
          <p:nvPr/>
        </p:nvSpPr>
        <p:spPr>
          <a:xfrm>
            <a:off x="3532472" y="796003"/>
            <a:ext cx="4685630" cy="276999"/>
          </a:xfrm>
          <a:prstGeom prst="rect">
            <a:avLst/>
          </a:prstGeom>
          <a:noFill/>
        </p:spPr>
        <p:txBody>
          <a:bodyPr wrap="square" lIns="0" tIns="0" rIns="0" bIns="0" rtlCol="0">
            <a:spAutoFit/>
          </a:bodyPr>
          <a:lstStyle/>
          <a:p>
            <a:pPr algn="l"/>
            <a:r>
              <a:rPr lang="en-US" dirty="0">
                <a:latin typeface="Calibri" panose="020F0502020204030204" pitchFamily="34" charset="0"/>
                <a:cs typeface="Calibri" panose="020F0502020204030204" pitchFamily="34" charset="0"/>
              </a:rPr>
              <a:t>Azure Full Security and Monitoring Deployment</a:t>
            </a:r>
          </a:p>
        </p:txBody>
      </p:sp>
      <p:pic>
        <p:nvPicPr>
          <p:cNvPr id="4" name="Picture 3">
            <a:extLst>
              <a:ext uri="{FF2B5EF4-FFF2-40B4-BE49-F238E27FC236}">
                <a16:creationId xmlns:a16="http://schemas.microsoft.com/office/drawing/2014/main" id="{2BAB7872-B5AA-9A9F-AE06-0B2B1DB51FB1}"/>
              </a:ext>
            </a:extLst>
          </p:cNvPr>
          <p:cNvPicPr>
            <a:picLocks noChangeAspect="1"/>
          </p:cNvPicPr>
          <p:nvPr/>
        </p:nvPicPr>
        <p:blipFill>
          <a:blip r:embed="rId3"/>
          <a:stretch>
            <a:fillRect/>
          </a:stretch>
        </p:blipFill>
        <p:spPr>
          <a:xfrm>
            <a:off x="616017" y="1238575"/>
            <a:ext cx="10828421" cy="5142974"/>
          </a:xfrm>
          <a:prstGeom prst="rect">
            <a:avLst/>
          </a:prstGeom>
          <a:ln>
            <a:solidFill>
              <a:schemeClr val="tx1"/>
            </a:solidFill>
          </a:ln>
        </p:spPr>
      </p:pic>
      <p:pic>
        <p:nvPicPr>
          <p:cNvPr id="3" name="Picture 2" descr="A blue and white logo&#10;&#10;Description automatically generated">
            <a:extLst>
              <a:ext uri="{FF2B5EF4-FFF2-40B4-BE49-F238E27FC236}">
                <a16:creationId xmlns:a16="http://schemas.microsoft.com/office/drawing/2014/main" id="{4FE7AB9F-6E20-F870-7E27-6F9D9EDC4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41960523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567891" y="3963683"/>
            <a:ext cx="11117178" cy="799960"/>
          </a:xfrm>
        </p:spPr>
        <p:txBody>
          <a:bodyPr vert="horz" lIns="91440" tIns="45720" rIns="91440" bIns="45720" rtlCol="0" anchor="ctr">
            <a:normAutofit fontScale="90000"/>
          </a:bodyPr>
          <a:lstStyle/>
          <a:p>
            <a:pPr algn="ctr" defTabSz="914400"/>
            <a:r>
              <a:rPr lang="en-US" sz="7200" kern="1200" dirty="0">
                <a:solidFill>
                  <a:schemeClr val="tx1"/>
                </a:solidFill>
                <a:latin typeface="+mj-lt"/>
                <a:ea typeface="+mj-ea"/>
                <a:cs typeface="+mj-cs"/>
              </a:rPr>
              <a:t>What is RoboMate?</a:t>
            </a: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lue and white logo&#10;&#10;Description automatically generated">
            <a:extLst>
              <a:ext uri="{FF2B5EF4-FFF2-40B4-BE49-F238E27FC236}">
                <a16:creationId xmlns:a16="http://schemas.microsoft.com/office/drawing/2014/main" id="{C3DEE90E-9CA8-DECE-C919-FD6772721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748" y="366553"/>
            <a:ext cx="2877954" cy="2740597"/>
          </a:xfrm>
          <a:prstGeom prst="rect">
            <a:avLst/>
          </a:prstGeom>
        </p:spPr>
      </p:pic>
    </p:spTree>
    <p:extLst>
      <p:ext uri="{BB962C8B-B14F-4D97-AF65-F5344CB8AC3E}">
        <p14:creationId xmlns:p14="http://schemas.microsoft.com/office/powerpoint/2010/main" val="1725555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1524003" y="2476099"/>
            <a:ext cx="9144000" cy="2287544"/>
          </a:xfrm>
        </p:spPr>
        <p:txBody>
          <a:bodyPr vert="horz" lIns="91440" tIns="45720" rIns="91440" bIns="45720" rtlCol="0" anchor="ctr">
            <a:normAutofit/>
          </a:bodyPr>
          <a:lstStyle/>
          <a:p>
            <a:pPr algn="ctr" defTabSz="914400"/>
            <a:r>
              <a:rPr lang="en-US" sz="7200" kern="1200" dirty="0">
                <a:solidFill>
                  <a:schemeClr val="tx1"/>
                </a:solidFill>
                <a:latin typeface="+mj-lt"/>
                <a:ea typeface="+mj-ea"/>
                <a:cs typeface="+mj-cs"/>
              </a:rPr>
              <a:t>RoboMate</a:t>
            </a:r>
            <a:r>
              <a:rPr lang="en-US" sz="7200" dirty="0">
                <a:solidFill>
                  <a:schemeClr val="tx1"/>
                </a:solidFill>
              </a:rPr>
              <a:t> Tools</a:t>
            </a:r>
            <a:endParaRPr lang="en-US" sz="7200" kern="1200" dirty="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blue and white logo&#10;&#10;Description automatically generated">
            <a:extLst>
              <a:ext uri="{FF2B5EF4-FFF2-40B4-BE49-F238E27FC236}">
                <a16:creationId xmlns:a16="http://schemas.microsoft.com/office/drawing/2014/main" id="{E7AE0F98-F987-DEAC-5297-5EBA6BF5E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248" y="381742"/>
            <a:ext cx="2945687" cy="2102601"/>
          </a:xfrm>
          <a:prstGeom prst="rect">
            <a:avLst/>
          </a:prstGeom>
        </p:spPr>
      </p:pic>
    </p:spTree>
    <p:extLst>
      <p:ext uri="{BB962C8B-B14F-4D97-AF65-F5344CB8AC3E}">
        <p14:creationId xmlns:p14="http://schemas.microsoft.com/office/powerpoint/2010/main" val="1780753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418998" y="337745"/>
            <a:ext cx="9276080" cy="492443"/>
          </a:xfrm>
          <a:prstGeom prst="rect">
            <a:avLst/>
          </a:prstGeom>
          <a:noFill/>
        </p:spPr>
        <p:txBody>
          <a:bodyPr wrap="square" lIns="0" tIns="0" rIns="0" bIns="0" rtlCol="0">
            <a:spAutoFit/>
          </a:bodyPr>
          <a:lstStyle/>
          <a:p>
            <a:pPr algn="ct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Administration Tools</a:t>
            </a:r>
            <a:endPar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6E57E249-5CF5-F8DF-79E8-123C07FEBA27}"/>
              </a:ext>
            </a:extLst>
          </p:cNvPr>
          <p:cNvGraphicFramePr/>
          <p:nvPr>
            <p:extLst>
              <p:ext uri="{D42A27DB-BD31-4B8C-83A1-F6EECF244321}">
                <p14:modId xmlns:p14="http://schemas.microsoft.com/office/powerpoint/2010/main" val="1002521273"/>
              </p:ext>
            </p:extLst>
          </p:nvPr>
        </p:nvGraphicFramePr>
        <p:xfrm>
          <a:off x="840509" y="2050473"/>
          <a:ext cx="9781309" cy="4414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D9C9443-A211-48E9-35BC-37239796FC07}"/>
              </a:ext>
            </a:extLst>
          </p:cNvPr>
          <p:cNvSpPr txBox="1"/>
          <p:nvPr/>
        </p:nvSpPr>
        <p:spPr>
          <a:xfrm>
            <a:off x="2401454" y="1524000"/>
            <a:ext cx="7230121" cy="307777"/>
          </a:xfrm>
          <a:prstGeom prst="rect">
            <a:avLst/>
          </a:prstGeom>
          <a:noFill/>
        </p:spPr>
        <p:txBody>
          <a:bodyPr wrap="none" lIns="0" tIns="0" rIns="0" bIns="0" rtlCol="0">
            <a:spAutoFit/>
          </a:bodyPr>
          <a:lstStyle/>
          <a:p>
            <a:pPr algn="l"/>
            <a:r>
              <a:rPr lang="en-US" sz="2000" dirty="0"/>
              <a:t>RoboMate has a powerful built in tools which you can use easily </a:t>
            </a:r>
          </a:p>
        </p:txBody>
      </p:sp>
      <p:pic>
        <p:nvPicPr>
          <p:cNvPr id="4" name="Picture 3" descr="A blue and white logo&#10;&#10;Description automatically generated">
            <a:extLst>
              <a:ext uri="{FF2B5EF4-FFF2-40B4-BE49-F238E27FC236}">
                <a16:creationId xmlns:a16="http://schemas.microsoft.com/office/drawing/2014/main" id="{09BCE04F-5574-06B2-6AE4-0D2963F7B5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137181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
                                            <p:graphicEl>
                                              <a:dgm id="{3B6ED8AB-EF75-4E64-A8AD-045E2BA5BF30}"/>
                                            </p:graphicEl>
                                          </p:spTgt>
                                        </p:tgtEl>
                                        <p:attrNameLst>
                                          <p:attrName>style.visibility</p:attrName>
                                        </p:attrNameLst>
                                      </p:cBhvr>
                                      <p:to>
                                        <p:strVal val="visible"/>
                                      </p:to>
                                    </p:set>
                                    <p:anim calcmode="lin" valueType="num">
                                      <p:cBhvr>
                                        <p:cTn id="12" dur="1000" fill="hold"/>
                                        <p:tgtEl>
                                          <p:spTgt spid="5">
                                            <p:graphicEl>
                                              <a:dgm id="{3B6ED8AB-EF75-4E64-A8AD-045E2BA5BF30}"/>
                                            </p:graphicEl>
                                          </p:spTgt>
                                        </p:tgtEl>
                                        <p:attrNameLst>
                                          <p:attrName>ppt_w</p:attrName>
                                        </p:attrNameLst>
                                      </p:cBhvr>
                                      <p:tavLst>
                                        <p:tav tm="0">
                                          <p:val>
                                            <p:fltVal val="0"/>
                                          </p:val>
                                        </p:tav>
                                        <p:tav tm="100000">
                                          <p:val>
                                            <p:strVal val="#ppt_w"/>
                                          </p:val>
                                        </p:tav>
                                      </p:tavLst>
                                    </p:anim>
                                    <p:anim calcmode="lin" valueType="num">
                                      <p:cBhvr>
                                        <p:cTn id="13" dur="1000" fill="hold"/>
                                        <p:tgtEl>
                                          <p:spTgt spid="5">
                                            <p:graphicEl>
                                              <a:dgm id="{3B6ED8AB-EF75-4E64-A8AD-045E2BA5BF30}"/>
                                            </p:graphicEl>
                                          </p:spTgt>
                                        </p:tgtEl>
                                        <p:attrNameLst>
                                          <p:attrName>ppt_h</p:attrName>
                                        </p:attrNameLst>
                                      </p:cBhvr>
                                      <p:tavLst>
                                        <p:tav tm="0">
                                          <p:val>
                                            <p:fltVal val="0"/>
                                          </p:val>
                                        </p:tav>
                                        <p:tav tm="100000">
                                          <p:val>
                                            <p:strVal val="#ppt_h"/>
                                          </p:val>
                                        </p:tav>
                                      </p:tavLst>
                                    </p:anim>
                                    <p:anim calcmode="lin" valueType="num">
                                      <p:cBhvr>
                                        <p:cTn id="14" dur="1000" fill="hold"/>
                                        <p:tgtEl>
                                          <p:spTgt spid="5">
                                            <p:graphicEl>
                                              <a:dgm id="{3B6ED8AB-EF75-4E64-A8AD-045E2BA5BF30}"/>
                                            </p:graphicEl>
                                          </p:spTgt>
                                        </p:tgtEl>
                                        <p:attrNameLst>
                                          <p:attrName>style.rotation</p:attrName>
                                        </p:attrNameLst>
                                      </p:cBhvr>
                                      <p:tavLst>
                                        <p:tav tm="0">
                                          <p:val>
                                            <p:fltVal val="90"/>
                                          </p:val>
                                        </p:tav>
                                        <p:tav tm="100000">
                                          <p:val>
                                            <p:fltVal val="0"/>
                                          </p:val>
                                        </p:tav>
                                      </p:tavLst>
                                    </p:anim>
                                    <p:animEffect transition="in" filter="fade">
                                      <p:cBhvr>
                                        <p:cTn id="15" dur="1000"/>
                                        <p:tgtEl>
                                          <p:spTgt spid="5">
                                            <p:graphicEl>
                                              <a:dgm id="{3B6ED8AB-EF75-4E64-A8AD-045E2BA5BF30}"/>
                                            </p:graphic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5">
                                            <p:graphicEl>
                                              <a:dgm id="{DDB421E0-ACBE-4790-B1EA-EBF8F6F23396}"/>
                                            </p:graphicEl>
                                          </p:spTgt>
                                        </p:tgtEl>
                                        <p:attrNameLst>
                                          <p:attrName>style.visibility</p:attrName>
                                        </p:attrNameLst>
                                      </p:cBhvr>
                                      <p:to>
                                        <p:strVal val="visible"/>
                                      </p:to>
                                    </p:set>
                                    <p:anim calcmode="lin" valueType="num">
                                      <p:cBhvr>
                                        <p:cTn id="18" dur="1000" fill="hold"/>
                                        <p:tgtEl>
                                          <p:spTgt spid="5">
                                            <p:graphicEl>
                                              <a:dgm id="{DDB421E0-ACBE-4790-B1EA-EBF8F6F23396}"/>
                                            </p:graphicEl>
                                          </p:spTgt>
                                        </p:tgtEl>
                                        <p:attrNameLst>
                                          <p:attrName>ppt_w</p:attrName>
                                        </p:attrNameLst>
                                      </p:cBhvr>
                                      <p:tavLst>
                                        <p:tav tm="0">
                                          <p:val>
                                            <p:fltVal val="0"/>
                                          </p:val>
                                        </p:tav>
                                        <p:tav tm="100000">
                                          <p:val>
                                            <p:strVal val="#ppt_w"/>
                                          </p:val>
                                        </p:tav>
                                      </p:tavLst>
                                    </p:anim>
                                    <p:anim calcmode="lin" valueType="num">
                                      <p:cBhvr>
                                        <p:cTn id="19" dur="1000" fill="hold"/>
                                        <p:tgtEl>
                                          <p:spTgt spid="5">
                                            <p:graphicEl>
                                              <a:dgm id="{DDB421E0-ACBE-4790-B1EA-EBF8F6F23396}"/>
                                            </p:graphicEl>
                                          </p:spTgt>
                                        </p:tgtEl>
                                        <p:attrNameLst>
                                          <p:attrName>ppt_h</p:attrName>
                                        </p:attrNameLst>
                                      </p:cBhvr>
                                      <p:tavLst>
                                        <p:tav tm="0">
                                          <p:val>
                                            <p:fltVal val="0"/>
                                          </p:val>
                                        </p:tav>
                                        <p:tav tm="100000">
                                          <p:val>
                                            <p:strVal val="#ppt_h"/>
                                          </p:val>
                                        </p:tav>
                                      </p:tavLst>
                                    </p:anim>
                                    <p:anim calcmode="lin" valueType="num">
                                      <p:cBhvr>
                                        <p:cTn id="20" dur="1000" fill="hold"/>
                                        <p:tgtEl>
                                          <p:spTgt spid="5">
                                            <p:graphicEl>
                                              <a:dgm id="{DDB421E0-ACBE-4790-B1EA-EBF8F6F23396}"/>
                                            </p:graphicEl>
                                          </p:spTgt>
                                        </p:tgtEl>
                                        <p:attrNameLst>
                                          <p:attrName>style.rotation</p:attrName>
                                        </p:attrNameLst>
                                      </p:cBhvr>
                                      <p:tavLst>
                                        <p:tav tm="0">
                                          <p:val>
                                            <p:fltVal val="90"/>
                                          </p:val>
                                        </p:tav>
                                        <p:tav tm="100000">
                                          <p:val>
                                            <p:fltVal val="0"/>
                                          </p:val>
                                        </p:tav>
                                      </p:tavLst>
                                    </p:anim>
                                    <p:animEffect transition="in" filter="fade">
                                      <p:cBhvr>
                                        <p:cTn id="21" dur="1000"/>
                                        <p:tgtEl>
                                          <p:spTgt spid="5">
                                            <p:graphicEl>
                                              <a:dgm id="{DDB421E0-ACBE-4790-B1EA-EBF8F6F23396}"/>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5">
                                            <p:graphicEl>
                                              <a:dgm id="{D2F9DA74-BA48-4BD5-A034-54DDD186D548}"/>
                                            </p:graphicEl>
                                          </p:spTgt>
                                        </p:tgtEl>
                                        <p:attrNameLst>
                                          <p:attrName>style.visibility</p:attrName>
                                        </p:attrNameLst>
                                      </p:cBhvr>
                                      <p:to>
                                        <p:strVal val="visible"/>
                                      </p:to>
                                    </p:set>
                                    <p:anim calcmode="lin" valueType="num">
                                      <p:cBhvr>
                                        <p:cTn id="26" dur="1000" fill="hold"/>
                                        <p:tgtEl>
                                          <p:spTgt spid="5">
                                            <p:graphicEl>
                                              <a:dgm id="{D2F9DA74-BA48-4BD5-A034-54DDD186D548}"/>
                                            </p:graphicEl>
                                          </p:spTgt>
                                        </p:tgtEl>
                                        <p:attrNameLst>
                                          <p:attrName>ppt_w</p:attrName>
                                        </p:attrNameLst>
                                      </p:cBhvr>
                                      <p:tavLst>
                                        <p:tav tm="0">
                                          <p:val>
                                            <p:fltVal val="0"/>
                                          </p:val>
                                        </p:tav>
                                        <p:tav tm="100000">
                                          <p:val>
                                            <p:strVal val="#ppt_w"/>
                                          </p:val>
                                        </p:tav>
                                      </p:tavLst>
                                    </p:anim>
                                    <p:anim calcmode="lin" valueType="num">
                                      <p:cBhvr>
                                        <p:cTn id="27" dur="1000" fill="hold"/>
                                        <p:tgtEl>
                                          <p:spTgt spid="5">
                                            <p:graphicEl>
                                              <a:dgm id="{D2F9DA74-BA48-4BD5-A034-54DDD186D548}"/>
                                            </p:graphicEl>
                                          </p:spTgt>
                                        </p:tgtEl>
                                        <p:attrNameLst>
                                          <p:attrName>ppt_h</p:attrName>
                                        </p:attrNameLst>
                                      </p:cBhvr>
                                      <p:tavLst>
                                        <p:tav tm="0">
                                          <p:val>
                                            <p:fltVal val="0"/>
                                          </p:val>
                                        </p:tav>
                                        <p:tav tm="100000">
                                          <p:val>
                                            <p:strVal val="#ppt_h"/>
                                          </p:val>
                                        </p:tav>
                                      </p:tavLst>
                                    </p:anim>
                                    <p:anim calcmode="lin" valueType="num">
                                      <p:cBhvr>
                                        <p:cTn id="28" dur="1000" fill="hold"/>
                                        <p:tgtEl>
                                          <p:spTgt spid="5">
                                            <p:graphicEl>
                                              <a:dgm id="{D2F9DA74-BA48-4BD5-A034-54DDD186D548}"/>
                                            </p:graphicEl>
                                          </p:spTgt>
                                        </p:tgtEl>
                                        <p:attrNameLst>
                                          <p:attrName>style.rotation</p:attrName>
                                        </p:attrNameLst>
                                      </p:cBhvr>
                                      <p:tavLst>
                                        <p:tav tm="0">
                                          <p:val>
                                            <p:fltVal val="90"/>
                                          </p:val>
                                        </p:tav>
                                        <p:tav tm="100000">
                                          <p:val>
                                            <p:fltVal val="0"/>
                                          </p:val>
                                        </p:tav>
                                      </p:tavLst>
                                    </p:anim>
                                    <p:animEffect transition="in" filter="fade">
                                      <p:cBhvr>
                                        <p:cTn id="29" dur="1000"/>
                                        <p:tgtEl>
                                          <p:spTgt spid="5">
                                            <p:graphicEl>
                                              <a:dgm id="{D2F9DA74-BA48-4BD5-A034-54DDD186D548}"/>
                                            </p:graphic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5">
                                            <p:graphicEl>
                                              <a:dgm id="{D31768B7-91EA-482B-9693-33EDCE65E305}"/>
                                            </p:graphicEl>
                                          </p:spTgt>
                                        </p:tgtEl>
                                        <p:attrNameLst>
                                          <p:attrName>style.visibility</p:attrName>
                                        </p:attrNameLst>
                                      </p:cBhvr>
                                      <p:to>
                                        <p:strVal val="visible"/>
                                      </p:to>
                                    </p:set>
                                    <p:anim calcmode="lin" valueType="num">
                                      <p:cBhvr>
                                        <p:cTn id="32" dur="1000" fill="hold"/>
                                        <p:tgtEl>
                                          <p:spTgt spid="5">
                                            <p:graphicEl>
                                              <a:dgm id="{D31768B7-91EA-482B-9693-33EDCE65E305}"/>
                                            </p:graphicEl>
                                          </p:spTgt>
                                        </p:tgtEl>
                                        <p:attrNameLst>
                                          <p:attrName>ppt_w</p:attrName>
                                        </p:attrNameLst>
                                      </p:cBhvr>
                                      <p:tavLst>
                                        <p:tav tm="0">
                                          <p:val>
                                            <p:fltVal val="0"/>
                                          </p:val>
                                        </p:tav>
                                        <p:tav tm="100000">
                                          <p:val>
                                            <p:strVal val="#ppt_w"/>
                                          </p:val>
                                        </p:tav>
                                      </p:tavLst>
                                    </p:anim>
                                    <p:anim calcmode="lin" valueType="num">
                                      <p:cBhvr>
                                        <p:cTn id="33" dur="1000" fill="hold"/>
                                        <p:tgtEl>
                                          <p:spTgt spid="5">
                                            <p:graphicEl>
                                              <a:dgm id="{D31768B7-91EA-482B-9693-33EDCE65E305}"/>
                                            </p:graphicEl>
                                          </p:spTgt>
                                        </p:tgtEl>
                                        <p:attrNameLst>
                                          <p:attrName>ppt_h</p:attrName>
                                        </p:attrNameLst>
                                      </p:cBhvr>
                                      <p:tavLst>
                                        <p:tav tm="0">
                                          <p:val>
                                            <p:fltVal val="0"/>
                                          </p:val>
                                        </p:tav>
                                        <p:tav tm="100000">
                                          <p:val>
                                            <p:strVal val="#ppt_h"/>
                                          </p:val>
                                        </p:tav>
                                      </p:tavLst>
                                    </p:anim>
                                    <p:anim calcmode="lin" valueType="num">
                                      <p:cBhvr>
                                        <p:cTn id="34" dur="1000" fill="hold"/>
                                        <p:tgtEl>
                                          <p:spTgt spid="5">
                                            <p:graphicEl>
                                              <a:dgm id="{D31768B7-91EA-482B-9693-33EDCE65E305}"/>
                                            </p:graphicEl>
                                          </p:spTgt>
                                        </p:tgtEl>
                                        <p:attrNameLst>
                                          <p:attrName>style.rotation</p:attrName>
                                        </p:attrNameLst>
                                      </p:cBhvr>
                                      <p:tavLst>
                                        <p:tav tm="0">
                                          <p:val>
                                            <p:fltVal val="90"/>
                                          </p:val>
                                        </p:tav>
                                        <p:tav tm="100000">
                                          <p:val>
                                            <p:fltVal val="0"/>
                                          </p:val>
                                        </p:tav>
                                      </p:tavLst>
                                    </p:anim>
                                    <p:animEffect transition="in" filter="fade">
                                      <p:cBhvr>
                                        <p:cTn id="35" dur="1000"/>
                                        <p:tgtEl>
                                          <p:spTgt spid="5">
                                            <p:graphicEl>
                                              <a:dgm id="{D31768B7-91EA-482B-9693-33EDCE65E30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5">
                                            <p:graphicEl>
                                              <a:dgm id="{DDCD23EC-F3B9-4E11-A190-BA4294014FF7}"/>
                                            </p:graphicEl>
                                          </p:spTgt>
                                        </p:tgtEl>
                                        <p:attrNameLst>
                                          <p:attrName>style.visibility</p:attrName>
                                        </p:attrNameLst>
                                      </p:cBhvr>
                                      <p:to>
                                        <p:strVal val="visible"/>
                                      </p:to>
                                    </p:set>
                                    <p:anim calcmode="lin" valueType="num">
                                      <p:cBhvr>
                                        <p:cTn id="40" dur="1000" fill="hold"/>
                                        <p:tgtEl>
                                          <p:spTgt spid="5">
                                            <p:graphicEl>
                                              <a:dgm id="{DDCD23EC-F3B9-4E11-A190-BA4294014FF7}"/>
                                            </p:graphicEl>
                                          </p:spTgt>
                                        </p:tgtEl>
                                        <p:attrNameLst>
                                          <p:attrName>ppt_w</p:attrName>
                                        </p:attrNameLst>
                                      </p:cBhvr>
                                      <p:tavLst>
                                        <p:tav tm="0">
                                          <p:val>
                                            <p:fltVal val="0"/>
                                          </p:val>
                                        </p:tav>
                                        <p:tav tm="100000">
                                          <p:val>
                                            <p:strVal val="#ppt_w"/>
                                          </p:val>
                                        </p:tav>
                                      </p:tavLst>
                                    </p:anim>
                                    <p:anim calcmode="lin" valueType="num">
                                      <p:cBhvr>
                                        <p:cTn id="41" dur="1000" fill="hold"/>
                                        <p:tgtEl>
                                          <p:spTgt spid="5">
                                            <p:graphicEl>
                                              <a:dgm id="{DDCD23EC-F3B9-4E11-A190-BA4294014FF7}"/>
                                            </p:graphicEl>
                                          </p:spTgt>
                                        </p:tgtEl>
                                        <p:attrNameLst>
                                          <p:attrName>ppt_h</p:attrName>
                                        </p:attrNameLst>
                                      </p:cBhvr>
                                      <p:tavLst>
                                        <p:tav tm="0">
                                          <p:val>
                                            <p:fltVal val="0"/>
                                          </p:val>
                                        </p:tav>
                                        <p:tav tm="100000">
                                          <p:val>
                                            <p:strVal val="#ppt_h"/>
                                          </p:val>
                                        </p:tav>
                                      </p:tavLst>
                                    </p:anim>
                                    <p:anim calcmode="lin" valueType="num">
                                      <p:cBhvr>
                                        <p:cTn id="42" dur="1000" fill="hold"/>
                                        <p:tgtEl>
                                          <p:spTgt spid="5">
                                            <p:graphicEl>
                                              <a:dgm id="{DDCD23EC-F3B9-4E11-A190-BA4294014FF7}"/>
                                            </p:graphicEl>
                                          </p:spTgt>
                                        </p:tgtEl>
                                        <p:attrNameLst>
                                          <p:attrName>style.rotation</p:attrName>
                                        </p:attrNameLst>
                                      </p:cBhvr>
                                      <p:tavLst>
                                        <p:tav tm="0">
                                          <p:val>
                                            <p:fltVal val="90"/>
                                          </p:val>
                                        </p:tav>
                                        <p:tav tm="100000">
                                          <p:val>
                                            <p:fltVal val="0"/>
                                          </p:val>
                                        </p:tav>
                                      </p:tavLst>
                                    </p:anim>
                                    <p:animEffect transition="in" filter="fade">
                                      <p:cBhvr>
                                        <p:cTn id="43" dur="1000"/>
                                        <p:tgtEl>
                                          <p:spTgt spid="5">
                                            <p:graphicEl>
                                              <a:dgm id="{DDCD23EC-F3B9-4E11-A190-BA4294014FF7}"/>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5">
                                            <p:graphicEl>
                                              <a:dgm id="{9B3D1850-DEDF-4553-B6E6-E33D62DAF5D7}"/>
                                            </p:graphicEl>
                                          </p:spTgt>
                                        </p:tgtEl>
                                        <p:attrNameLst>
                                          <p:attrName>style.visibility</p:attrName>
                                        </p:attrNameLst>
                                      </p:cBhvr>
                                      <p:to>
                                        <p:strVal val="visible"/>
                                      </p:to>
                                    </p:set>
                                    <p:anim calcmode="lin" valueType="num">
                                      <p:cBhvr>
                                        <p:cTn id="46" dur="1000" fill="hold"/>
                                        <p:tgtEl>
                                          <p:spTgt spid="5">
                                            <p:graphicEl>
                                              <a:dgm id="{9B3D1850-DEDF-4553-B6E6-E33D62DAF5D7}"/>
                                            </p:graphicEl>
                                          </p:spTgt>
                                        </p:tgtEl>
                                        <p:attrNameLst>
                                          <p:attrName>ppt_w</p:attrName>
                                        </p:attrNameLst>
                                      </p:cBhvr>
                                      <p:tavLst>
                                        <p:tav tm="0">
                                          <p:val>
                                            <p:fltVal val="0"/>
                                          </p:val>
                                        </p:tav>
                                        <p:tav tm="100000">
                                          <p:val>
                                            <p:strVal val="#ppt_w"/>
                                          </p:val>
                                        </p:tav>
                                      </p:tavLst>
                                    </p:anim>
                                    <p:anim calcmode="lin" valueType="num">
                                      <p:cBhvr>
                                        <p:cTn id="47" dur="1000" fill="hold"/>
                                        <p:tgtEl>
                                          <p:spTgt spid="5">
                                            <p:graphicEl>
                                              <a:dgm id="{9B3D1850-DEDF-4553-B6E6-E33D62DAF5D7}"/>
                                            </p:graphicEl>
                                          </p:spTgt>
                                        </p:tgtEl>
                                        <p:attrNameLst>
                                          <p:attrName>ppt_h</p:attrName>
                                        </p:attrNameLst>
                                      </p:cBhvr>
                                      <p:tavLst>
                                        <p:tav tm="0">
                                          <p:val>
                                            <p:fltVal val="0"/>
                                          </p:val>
                                        </p:tav>
                                        <p:tav tm="100000">
                                          <p:val>
                                            <p:strVal val="#ppt_h"/>
                                          </p:val>
                                        </p:tav>
                                      </p:tavLst>
                                    </p:anim>
                                    <p:anim calcmode="lin" valueType="num">
                                      <p:cBhvr>
                                        <p:cTn id="48" dur="1000" fill="hold"/>
                                        <p:tgtEl>
                                          <p:spTgt spid="5">
                                            <p:graphicEl>
                                              <a:dgm id="{9B3D1850-DEDF-4553-B6E6-E33D62DAF5D7}"/>
                                            </p:graphicEl>
                                          </p:spTgt>
                                        </p:tgtEl>
                                        <p:attrNameLst>
                                          <p:attrName>style.rotation</p:attrName>
                                        </p:attrNameLst>
                                      </p:cBhvr>
                                      <p:tavLst>
                                        <p:tav tm="0">
                                          <p:val>
                                            <p:fltVal val="90"/>
                                          </p:val>
                                        </p:tav>
                                        <p:tav tm="100000">
                                          <p:val>
                                            <p:fltVal val="0"/>
                                          </p:val>
                                        </p:tav>
                                      </p:tavLst>
                                    </p:anim>
                                    <p:animEffect transition="in" filter="fade">
                                      <p:cBhvr>
                                        <p:cTn id="49" dur="1000"/>
                                        <p:tgtEl>
                                          <p:spTgt spid="5">
                                            <p:graphicEl>
                                              <a:dgm id="{9B3D1850-DEDF-4553-B6E6-E33D62DAF5D7}"/>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5">
                                            <p:graphicEl>
                                              <a:dgm id="{04E166C9-A393-44D4-89BB-6A992D112FCD}"/>
                                            </p:graphicEl>
                                          </p:spTgt>
                                        </p:tgtEl>
                                        <p:attrNameLst>
                                          <p:attrName>style.visibility</p:attrName>
                                        </p:attrNameLst>
                                      </p:cBhvr>
                                      <p:to>
                                        <p:strVal val="visible"/>
                                      </p:to>
                                    </p:set>
                                    <p:anim calcmode="lin" valueType="num">
                                      <p:cBhvr>
                                        <p:cTn id="54" dur="1000" fill="hold"/>
                                        <p:tgtEl>
                                          <p:spTgt spid="5">
                                            <p:graphicEl>
                                              <a:dgm id="{04E166C9-A393-44D4-89BB-6A992D112FCD}"/>
                                            </p:graphicEl>
                                          </p:spTgt>
                                        </p:tgtEl>
                                        <p:attrNameLst>
                                          <p:attrName>ppt_w</p:attrName>
                                        </p:attrNameLst>
                                      </p:cBhvr>
                                      <p:tavLst>
                                        <p:tav tm="0">
                                          <p:val>
                                            <p:fltVal val="0"/>
                                          </p:val>
                                        </p:tav>
                                        <p:tav tm="100000">
                                          <p:val>
                                            <p:strVal val="#ppt_w"/>
                                          </p:val>
                                        </p:tav>
                                      </p:tavLst>
                                    </p:anim>
                                    <p:anim calcmode="lin" valueType="num">
                                      <p:cBhvr>
                                        <p:cTn id="55" dur="1000" fill="hold"/>
                                        <p:tgtEl>
                                          <p:spTgt spid="5">
                                            <p:graphicEl>
                                              <a:dgm id="{04E166C9-A393-44D4-89BB-6A992D112FCD}"/>
                                            </p:graphicEl>
                                          </p:spTgt>
                                        </p:tgtEl>
                                        <p:attrNameLst>
                                          <p:attrName>ppt_h</p:attrName>
                                        </p:attrNameLst>
                                      </p:cBhvr>
                                      <p:tavLst>
                                        <p:tav tm="0">
                                          <p:val>
                                            <p:fltVal val="0"/>
                                          </p:val>
                                        </p:tav>
                                        <p:tav tm="100000">
                                          <p:val>
                                            <p:strVal val="#ppt_h"/>
                                          </p:val>
                                        </p:tav>
                                      </p:tavLst>
                                    </p:anim>
                                    <p:anim calcmode="lin" valueType="num">
                                      <p:cBhvr>
                                        <p:cTn id="56" dur="1000" fill="hold"/>
                                        <p:tgtEl>
                                          <p:spTgt spid="5">
                                            <p:graphicEl>
                                              <a:dgm id="{04E166C9-A393-44D4-89BB-6A992D112FCD}"/>
                                            </p:graphicEl>
                                          </p:spTgt>
                                        </p:tgtEl>
                                        <p:attrNameLst>
                                          <p:attrName>style.rotation</p:attrName>
                                        </p:attrNameLst>
                                      </p:cBhvr>
                                      <p:tavLst>
                                        <p:tav tm="0">
                                          <p:val>
                                            <p:fltVal val="90"/>
                                          </p:val>
                                        </p:tav>
                                        <p:tav tm="100000">
                                          <p:val>
                                            <p:fltVal val="0"/>
                                          </p:val>
                                        </p:tav>
                                      </p:tavLst>
                                    </p:anim>
                                    <p:animEffect transition="in" filter="fade">
                                      <p:cBhvr>
                                        <p:cTn id="57" dur="1000"/>
                                        <p:tgtEl>
                                          <p:spTgt spid="5">
                                            <p:graphicEl>
                                              <a:dgm id="{04E166C9-A393-44D4-89BB-6A992D112FCD}"/>
                                            </p:graphicEl>
                                          </p:spTgt>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5">
                                            <p:graphicEl>
                                              <a:dgm id="{F44543E5-E192-453D-8DA7-3AF816977217}"/>
                                            </p:graphicEl>
                                          </p:spTgt>
                                        </p:tgtEl>
                                        <p:attrNameLst>
                                          <p:attrName>style.visibility</p:attrName>
                                        </p:attrNameLst>
                                      </p:cBhvr>
                                      <p:to>
                                        <p:strVal val="visible"/>
                                      </p:to>
                                    </p:set>
                                    <p:anim calcmode="lin" valueType="num">
                                      <p:cBhvr>
                                        <p:cTn id="60" dur="1000" fill="hold"/>
                                        <p:tgtEl>
                                          <p:spTgt spid="5">
                                            <p:graphicEl>
                                              <a:dgm id="{F44543E5-E192-453D-8DA7-3AF816977217}"/>
                                            </p:graphicEl>
                                          </p:spTgt>
                                        </p:tgtEl>
                                        <p:attrNameLst>
                                          <p:attrName>ppt_w</p:attrName>
                                        </p:attrNameLst>
                                      </p:cBhvr>
                                      <p:tavLst>
                                        <p:tav tm="0">
                                          <p:val>
                                            <p:fltVal val="0"/>
                                          </p:val>
                                        </p:tav>
                                        <p:tav tm="100000">
                                          <p:val>
                                            <p:strVal val="#ppt_w"/>
                                          </p:val>
                                        </p:tav>
                                      </p:tavLst>
                                    </p:anim>
                                    <p:anim calcmode="lin" valueType="num">
                                      <p:cBhvr>
                                        <p:cTn id="61" dur="1000" fill="hold"/>
                                        <p:tgtEl>
                                          <p:spTgt spid="5">
                                            <p:graphicEl>
                                              <a:dgm id="{F44543E5-E192-453D-8DA7-3AF816977217}"/>
                                            </p:graphicEl>
                                          </p:spTgt>
                                        </p:tgtEl>
                                        <p:attrNameLst>
                                          <p:attrName>ppt_h</p:attrName>
                                        </p:attrNameLst>
                                      </p:cBhvr>
                                      <p:tavLst>
                                        <p:tav tm="0">
                                          <p:val>
                                            <p:fltVal val="0"/>
                                          </p:val>
                                        </p:tav>
                                        <p:tav tm="100000">
                                          <p:val>
                                            <p:strVal val="#ppt_h"/>
                                          </p:val>
                                        </p:tav>
                                      </p:tavLst>
                                    </p:anim>
                                    <p:anim calcmode="lin" valueType="num">
                                      <p:cBhvr>
                                        <p:cTn id="62" dur="1000" fill="hold"/>
                                        <p:tgtEl>
                                          <p:spTgt spid="5">
                                            <p:graphicEl>
                                              <a:dgm id="{F44543E5-E192-453D-8DA7-3AF816977217}"/>
                                            </p:graphicEl>
                                          </p:spTgt>
                                        </p:tgtEl>
                                        <p:attrNameLst>
                                          <p:attrName>style.rotation</p:attrName>
                                        </p:attrNameLst>
                                      </p:cBhvr>
                                      <p:tavLst>
                                        <p:tav tm="0">
                                          <p:val>
                                            <p:fltVal val="90"/>
                                          </p:val>
                                        </p:tav>
                                        <p:tav tm="100000">
                                          <p:val>
                                            <p:fltVal val="0"/>
                                          </p:val>
                                        </p:tav>
                                      </p:tavLst>
                                    </p:anim>
                                    <p:animEffect transition="in" filter="fade">
                                      <p:cBhvr>
                                        <p:cTn id="63" dur="1000"/>
                                        <p:tgtEl>
                                          <p:spTgt spid="5">
                                            <p:graphicEl>
                                              <a:dgm id="{F44543E5-E192-453D-8DA7-3AF816977217}"/>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grpId="0" nodeType="clickEffect">
                                  <p:stCondLst>
                                    <p:cond delay="0"/>
                                  </p:stCondLst>
                                  <p:childTnLst>
                                    <p:set>
                                      <p:cBhvr>
                                        <p:cTn id="67" dur="1" fill="hold">
                                          <p:stCondLst>
                                            <p:cond delay="0"/>
                                          </p:stCondLst>
                                        </p:cTn>
                                        <p:tgtEl>
                                          <p:spTgt spid="5">
                                            <p:graphicEl>
                                              <a:dgm id="{CC002A6D-B0ED-46C2-AF5F-041C153BF339}"/>
                                            </p:graphicEl>
                                          </p:spTgt>
                                        </p:tgtEl>
                                        <p:attrNameLst>
                                          <p:attrName>style.visibility</p:attrName>
                                        </p:attrNameLst>
                                      </p:cBhvr>
                                      <p:to>
                                        <p:strVal val="visible"/>
                                      </p:to>
                                    </p:set>
                                    <p:anim calcmode="lin" valueType="num">
                                      <p:cBhvr>
                                        <p:cTn id="68" dur="1000" fill="hold"/>
                                        <p:tgtEl>
                                          <p:spTgt spid="5">
                                            <p:graphicEl>
                                              <a:dgm id="{CC002A6D-B0ED-46C2-AF5F-041C153BF339}"/>
                                            </p:graphicEl>
                                          </p:spTgt>
                                        </p:tgtEl>
                                        <p:attrNameLst>
                                          <p:attrName>ppt_w</p:attrName>
                                        </p:attrNameLst>
                                      </p:cBhvr>
                                      <p:tavLst>
                                        <p:tav tm="0">
                                          <p:val>
                                            <p:fltVal val="0"/>
                                          </p:val>
                                        </p:tav>
                                        <p:tav tm="100000">
                                          <p:val>
                                            <p:strVal val="#ppt_w"/>
                                          </p:val>
                                        </p:tav>
                                      </p:tavLst>
                                    </p:anim>
                                    <p:anim calcmode="lin" valueType="num">
                                      <p:cBhvr>
                                        <p:cTn id="69" dur="1000" fill="hold"/>
                                        <p:tgtEl>
                                          <p:spTgt spid="5">
                                            <p:graphicEl>
                                              <a:dgm id="{CC002A6D-B0ED-46C2-AF5F-041C153BF339}"/>
                                            </p:graphicEl>
                                          </p:spTgt>
                                        </p:tgtEl>
                                        <p:attrNameLst>
                                          <p:attrName>ppt_h</p:attrName>
                                        </p:attrNameLst>
                                      </p:cBhvr>
                                      <p:tavLst>
                                        <p:tav tm="0">
                                          <p:val>
                                            <p:fltVal val="0"/>
                                          </p:val>
                                        </p:tav>
                                        <p:tav tm="100000">
                                          <p:val>
                                            <p:strVal val="#ppt_h"/>
                                          </p:val>
                                        </p:tav>
                                      </p:tavLst>
                                    </p:anim>
                                    <p:anim calcmode="lin" valueType="num">
                                      <p:cBhvr>
                                        <p:cTn id="70" dur="1000" fill="hold"/>
                                        <p:tgtEl>
                                          <p:spTgt spid="5">
                                            <p:graphicEl>
                                              <a:dgm id="{CC002A6D-B0ED-46C2-AF5F-041C153BF339}"/>
                                            </p:graphicEl>
                                          </p:spTgt>
                                        </p:tgtEl>
                                        <p:attrNameLst>
                                          <p:attrName>style.rotation</p:attrName>
                                        </p:attrNameLst>
                                      </p:cBhvr>
                                      <p:tavLst>
                                        <p:tav tm="0">
                                          <p:val>
                                            <p:fltVal val="90"/>
                                          </p:val>
                                        </p:tav>
                                        <p:tav tm="100000">
                                          <p:val>
                                            <p:fltVal val="0"/>
                                          </p:val>
                                        </p:tav>
                                      </p:tavLst>
                                    </p:anim>
                                    <p:animEffect transition="in" filter="fade">
                                      <p:cBhvr>
                                        <p:cTn id="71" dur="1000"/>
                                        <p:tgtEl>
                                          <p:spTgt spid="5">
                                            <p:graphicEl>
                                              <a:dgm id="{CC002A6D-B0ED-46C2-AF5F-041C153BF339}"/>
                                            </p:graphicEl>
                                          </p:spTgt>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5">
                                            <p:graphicEl>
                                              <a:dgm id="{4D9A34F6-BB18-44B1-9B90-8183A1A708B9}"/>
                                            </p:graphicEl>
                                          </p:spTgt>
                                        </p:tgtEl>
                                        <p:attrNameLst>
                                          <p:attrName>style.visibility</p:attrName>
                                        </p:attrNameLst>
                                      </p:cBhvr>
                                      <p:to>
                                        <p:strVal val="visible"/>
                                      </p:to>
                                    </p:set>
                                    <p:anim calcmode="lin" valueType="num">
                                      <p:cBhvr>
                                        <p:cTn id="74" dur="1000" fill="hold"/>
                                        <p:tgtEl>
                                          <p:spTgt spid="5">
                                            <p:graphicEl>
                                              <a:dgm id="{4D9A34F6-BB18-44B1-9B90-8183A1A708B9}"/>
                                            </p:graphicEl>
                                          </p:spTgt>
                                        </p:tgtEl>
                                        <p:attrNameLst>
                                          <p:attrName>ppt_w</p:attrName>
                                        </p:attrNameLst>
                                      </p:cBhvr>
                                      <p:tavLst>
                                        <p:tav tm="0">
                                          <p:val>
                                            <p:fltVal val="0"/>
                                          </p:val>
                                        </p:tav>
                                        <p:tav tm="100000">
                                          <p:val>
                                            <p:strVal val="#ppt_w"/>
                                          </p:val>
                                        </p:tav>
                                      </p:tavLst>
                                    </p:anim>
                                    <p:anim calcmode="lin" valueType="num">
                                      <p:cBhvr>
                                        <p:cTn id="75" dur="1000" fill="hold"/>
                                        <p:tgtEl>
                                          <p:spTgt spid="5">
                                            <p:graphicEl>
                                              <a:dgm id="{4D9A34F6-BB18-44B1-9B90-8183A1A708B9}"/>
                                            </p:graphicEl>
                                          </p:spTgt>
                                        </p:tgtEl>
                                        <p:attrNameLst>
                                          <p:attrName>ppt_h</p:attrName>
                                        </p:attrNameLst>
                                      </p:cBhvr>
                                      <p:tavLst>
                                        <p:tav tm="0">
                                          <p:val>
                                            <p:fltVal val="0"/>
                                          </p:val>
                                        </p:tav>
                                        <p:tav tm="100000">
                                          <p:val>
                                            <p:strVal val="#ppt_h"/>
                                          </p:val>
                                        </p:tav>
                                      </p:tavLst>
                                    </p:anim>
                                    <p:anim calcmode="lin" valueType="num">
                                      <p:cBhvr>
                                        <p:cTn id="76" dur="1000" fill="hold"/>
                                        <p:tgtEl>
                                          <p:spTgt spid="5">
                                            <p:graphicEl>
                                              <a:dgm id="{4D9A34F6-BB18-44B1-9B90-8183A1A708B9}"/>
                                            </p:graphicEl>
                                          </p:spTgt>
                                        </p:tgtEl>
                                        <p:attrNameLst>
                                          <p:attrName>style.rotation</p:attrName>
                                        </p:attrNameLst>
                                      </p:cBhvr>
                                      <p:tavLst>
                                        <p:tav tm="0">
                                          <p:val>
                                            <p:fltVal val="90"/>
                                          </p:val>
                                        </p:tav>
                                        <p:tav tm="100000">
                                          <p:val>
                                            <p:fltVal val="0"/>
                                          </p:val>
                                        </p:tav>
                                      </p:tavLst>
                                    </p:anim>
                                    <p:animEffect transition="in" filter="fade">
                                      <p:cBhvr>
                                        <p:cTn id="77" dur="1000"/>
                                        <p:tgtEl>
                                          <p:spTgt spid="5">
                                            <p:graphicEl>
                                              <a:dgm id="{4D9A34F6-BB18-44B1-9B90-8183A1A708B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437471" y="282327"/>
            <a:ext cx="9276080" cy="492443"/>
          </a:xfrm>
          <a:prstGeom prst="rect">
            <a:avLst/>
          </a:prstGeom>
          <a:noFill/>
        </p:spPr>
        <p:txBody>
          <a:bodyPr wrap="square" lIns="0" tIns="0" rIns="0" bIns="0" rtlCol="0">
            <a:spAutoFit/>
          </a:bodyPr>
          <a:lstStyle/>
          <a:p>
            <a:pPr algn="ctr"/>
            <a:r>
              <a:rPr lang="en-US" sz="3200" b="1" dirty="0">
                <a:solidFill>
                  <a:prstClr val="black"/>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Tools</a:t>
            </a:r>
            <a:endPar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694CE87-2704-6712-B1AC-4469131068BE}"/>
              </a:ext>
            </a:extLst>
          </p:cNvPr>
          <p:cNvSpPr txBox="1"/>
          <p:nvPr/>
        </p:nvSpPr>
        <p:spPr>
          <a:xfrm>
            <a:off x="5015346" y="738908"/>
            <a:ext cx="2296719" cy="307777"/>
          </a:xfrm>
          <a:prstGeom prst="rect">
            <a:avLst/>
          </a:prstGeom>
          <a:noFill/>
        </p:spPr>
        <p:txBody>
          <a:bodyPr wrap="none" lIns="0" tIns="0" rIns="0" bIns="0" rtlCol="0">
            <a:spAutoFit/>
          </a:bodyPr>
          <a:lstStyle/>
          <a:p>
            <a:pPr algn="l"/>
            <a:r>
              <a:rPr lang="en-US" sz="2000" dirty="0"/>
              <a:t>Administration tools</a:t>
            </a:r>
          </a:p>
        </p:txBody>
      </p:sp>
      <p:pic>
        <p:nvPicPr>
          <p:cNvPr id="5" name="Picture 4">
            <a:extLst>
              <a:ext uri="{FF2B5EF4-FFF2-40B4-BE49-F238E27FC236}">
                <a16:creationId xmlns:a16="http://schemas.microsoft.com/office/drawing/2014/main" id="{DC659EAE-E18C-E3CD-DEA0-89D9B089B498}"/>
              </a:ext>
            </a:extLst>
          </p:cNvPr>
          <p:cNvPicPr>
            <a:picLocks noChangeAspect="1"/>
          </p:cNvPicPr>
          <p:nvPr/>
        </p:nvPicPr>
        <p:blipFill>
          <a:blip r:embed="rId3"/>
          <a:stretch>
            <a:fillRect/>
          </a:stretch>
        </p:blipFill>
        <p:spPr>
          <a:xfrm>
            <a:off x="1246909" y="1255150"/>
            <a:ext cx="9938327" cy="4854088"/>
          </a:xfrm>
          <a:prstGeom prst="rect">
            <a:avLst/>
          </a:prstGeom>
          <a:ln>
            <a:solidFill>
              <a:schemeClr val="tx1"/>
            </a:solidFill>
          </a:ln>
        </p:spPr>
      </p:pic>
      <p:pic>
        <p:nvPicPr>
          <p:cNvPr id="3" name="Picture 2" descr="A blue and white logo&#10;&#10;Description automatically generated">
            <a:extLst>
              <a:ext uri="{FF2B5EF4-FFF2-40B4-BE49-F238E27FC236}">
                <a16:creationId xmlns:a16="http://schemas.microsoft.com/office/drawing/2014/main" id="{F073B8BF-AC5C-8052-C9F6-59DD480BB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23797685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F31D9E-C0C5-1EBC-A16C-35562A62B5D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defTabSz="914400"/>
            <a:r>
              <a:rPr lang="en-US" sz="7200" kern="1200" dirty="0">
                <a:solidFill>
                  <a:schemeClr val="tx1"/>
                </a:solidFill>
                <a:latin typeface="+mj-lt"/>
                <a:ea typeface="+mj-ea"/>
                <a:cs typeface="+mj-cs"/>
              </a:rPr>
              <a:t>Success Stories</a:t>
            </a:r>
          </a:p>
        </p:txBody>
      </p:sp>
      <p:sp>
        <p:nvSpPr>
          <p:cNvPr id="61" name="Rectangle 6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59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descr="Image">
            <a:extLst>
              <a:ext uri="{FF2B5EF4-FFF2-40B4-BE49-F238E27FC236}">
                <a16:creationId xmlns:a16="http://schemas.microsoft.com/office/drawing/2014/main" id="{47DD0E3C-5FD8-2CB4-44FF-130786EB09E8}"/>
              </a:ext>
            </a:extLst>
          </p:cNvPr>
          <p:cNvPicPr>
            <a:picLocks noChangeAspect="1"/>
          </p:cNvPicPr>
          <p:nvPr/>
        </p:nvPicPr>
        <p:blipFill>
          <a:blip r:embed="rId2"/>
          <a:stretch>
            <a:fillRect/>
          </a:stretch>
        </p:blipFill>
        <p:spPr>
          <a:xfrm>
            <a:off x="9983216" y="188495"/>
            <a:ext cx="1978958" cy="1204423"/>
          </a:xfrm>
          <a:prstGeom prst="rect">
            <a:avLst/>
          </a:prstGeom>
          <a:ln w="12700">
            <a:miter lim="400000"/>
          </a:ln>
        </p:spPr>
      </p:pic>
      <p:pic>
        <p:nvPicPr>
          <p:cNvPr id="9" name="Picture 8">
            <a:extLst>
              <a:ext uri="{FF2B5EF4-FFF2-40B4-BE49-F238E27FC236}">
                <a16:creationId xmlns:a16="http://schemas.microsoft.com/office/drawing/2014/main" id="{16A57464-1BEC-5210-6027-89926A585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2" y="486468"/>
            <a:ext cx="1449662" cy="315436"/>
          </a:xfrm>
          <a:prstGeom prst="rect">
            <a:avLst/>
          </a:prstGeom>
        </p:spPr>
      </p:pic>
      <p:pic>
        <p:nvPicPr>
          <p:cNvPr id="10" name="Picture 9">
            <a:extLst>
              <a:ext uri="{FF2B5EF4-FFF2-40B4-BE49-F238E27FC236}">
                <a16:creationId xmlns:a16="http://schemas.microsoft.com/office/drawing/2014/main" id="{2898E291-1535-EB8F-8FA3-6E30169023CD}"/>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25388"/>
          <a:stretch/>
        </p:blipFill>
        <p:spPr>
          <a:xfrm>
            <a:off x="747179" y="488128"/>
            <a:ext cx="1081624" cy="315435"/>
          </a:xfrm>
          <a:prstGeom prst="rect">
            <a:avLst/>
          </a:prstGeom>
        </p:spPr>
      </p:pic>
      <p:sp>
        <p:nvSpPr>
          <p:cNvPr id="3" name="TextBox 2">
            <a:extLst>
              <a:ext uri="{FF2B5EF4-FFF2-40B4-BE49-F238E27FC236}">
                <a16:creationId xmlns:a16="http://schemas.microsoft.com/office/drawing/2014/main" id="{3B21AE40-E15E-CB4D-D060-C288B0F218C9}"/>
              </a:ext>
            </a:extLst>
          </p:cNvPr>
          <p:cNvSpPr txBox="1"/>
          <p:nvPr/>
        </p:nvSpPr>
        <p:spPr>
          <a:xfrm>
            <a:off x="3170210" y="3662813"/>
            <a:ext cx="6114472" cy="1200329"/>
          </a:xfrm>
          <a:prstGeom prst="rect">
            <a:avLst/>
          </a:prstGeom>
          <a:noFill/>
        </p:spPr>
        <p:txBody>
          <a:bodyPr wrap="square">
            <a:spAutoFit/>
          </a:bodyPr>
          <a:lstStyle/>
          <a:p>
            <a:pPr>
              <a:lnSpc>
                <a:spcPct val="90000"/>
              </a:lnSpc>
              <a:spcBef>
                <a:spcPct val="0"/>
              </a:spcBef>
              <a:spcAft>
                <a:spcPts val="600"/>
              </a:spcAft>
            </a:pPr>
            <a:r>
              <a:rPr lang="en-US" sz="8000" kern="1200" dirty="0">
                <a:solidFill>
                  <a:srgbClr val="FFFFFF"/>
                </a:solidFill>
                <a:latin typeface="+mj-lt"/>
                <a:ea typeface="+mj-ea"/>
                <a:cs typeface="+mj-cs"/>
              </a:rPr>
              <a:t>Thank You</a:t>
            </a:r>
          </a:p>
        </p:txBody>
      </p:sp>
      <p:sp>
        <p:nvSpPr>
          <p:cNvPr id="2" name="Title 3">
            <a:extLst>
              <a:ext uri="{FF2B5EF4-FFF2-40B4-BE49-F238E27FC236}">
                <a16:creationId xmlns:a16="http://schemas.microsoft.com/office/drawing/2014/main" id="{DA09FB9B-676F-136B-5A1B-673E7D8D82C3}"/>
              </a:ext>
            </a:extLst>
          </p:cNvPr>
          <p:cNvSpPr>
            <a:spLocks noGrp="1"/>
          </p:cNvSpPr>
          <p:nvPr>
            <p:ph type="title"/>
          </p:nvPr>
        </p:nvSpPr>
        <p:spPr>
          <a:xfrm>
            <a:off x="2877954" y="2127948"/>
            <a:ext cx="6843562" cy="1216637"/>
          </a:xfrm>
        </p:spPr>
        <p:txBody>
          <a:bodyPr/>
          <a:lstStyle/>
          <a:p>
            <a:r>
              <a:rPr lang="en-US" dirty="0">
                <a:solidFill>
                  <a:schemeClr val="bg1"/>
                </a:solidFill>
              </a:rPr>
              <a:t>RoboMate Cloud </a:t>
            </a:r>
            <a:r>
              <a:rPr lang="en-US" kern="1200" dirty="0">
                <a:solidFill>
                  <a:schemeClr val="bg1"/>
                </a:solidFill>
                <a:latin typeface="+mj-lt"/>
                <a:ea typeface="+mj-ea"/>
                <a:cs typeface="+mj-cs"/>
              </a:rPr>
              <a:t>Automation</a:t>
            </a:r>
            <a:r>
              <a:rPr lang="en-US" dirty="0">
                <a:solidFill>
                  <a:schemeClr val="bg1"/>
                </a:solidFill>
              </a:rPr>
              <a:t> </a:t>
            </a:r>
          </a:p>
        </p:txBody>
      </p:sp>
    </p:spTree>
    <p:extLst>
      <p:ext uri="{BB962C8B-B14F-4D97-AF65-F5344CB8AC3E}">
        <p14:creationId xmlns:p14="http://schemas.microsoft.com/office/powerpoint/2010/main" val="378320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3121150D-6F4D-465D-9250-625383551E0F}"/>
              </a:ext>
            </a:extLst>
          </p:cNvPr>
          <p:cNvSpPr>
            <a:spLocks noGrp="1"/>
          </p:cNvSpPr>
          <p:nvPr>
            <p:ph type="title" idx="4294967295"/>
          </p:nvPr>
        </p:nvSpPr>
        <p:spPr>
          <a:xfrm>
            <a:off x="2923655" y="448114"/>
            <a:ext cx="5555328" cy="771087"/>
          </a:xfrm>
        </p:spPr>
        <p:txBody>
          <a:bodyPr vert="horz" lIns="91440" tIns="45720" rIns="91440" bIns="45720" rtlCol="0" anchor="t">
            <a:normAutofit fontScale="90000"/>
          </a:bodyPr>
          <a:lstStyle/>
          <a:p>
            <a:pPr defTabSz="914400"/>
            <a:r>
              <a:rPr lang="en-US" sz="4800" kern="1200" dirty="0">
                <a:solidFill>
                  <a:srgbClr val="FFFFFF"/>
                </a:solidFill>
                <a:latin typeface="+mj-lt"/>
                <a:ea typeface="+mj-ea"/>
                <a:cs typeface="+mj-cs"/>
              </a:rPr>
              <a:t>What is RoboMate?</a:t>
            </a:r>
          </a:p>
        </p:txBody>
      </p:sp>
      <p:sp>
        <p:nvSpPr>
          <p:cNvPr id="2" name="TextBox 1">
            <a:extLst>
              <a:ext uri="{FF2B5EF4-FFF2-40B4-BE49-F238E27FC236}">
                <a16:creationId xmlns:a16="http://schemas.microsoft.com/office/drawing/2014/main" id="{A98E0F06-1757-D87D-9620-FCD03FEE9751}"/>
              </a:ext>
            </a:extLst>
          </p:cNvPr>
          <p:cNvSpPr txBox="1"/>
          <p:nvPr/>
        </p:nvSpPr>
        <p:spPr>
          <a:xfrm>
            <a:off x="614218" y="1957974"/>
            <a:ext cx="10640290"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RoboMate is a cloud automation desktop tool which integrates multiple code languages through a powerful UI providing streamline deployments to Azure in just a few clicks. </a:t>
            </a:r>
          </a:p>
        </p:txBody>
      </p:sp>
      <p:sp>
        <p:nvSpPr>
          <p:cNvPr id="4" name="TextBox 3">
            <a:extLst>
              <a:ext uri="{FF2B5EF4-FFF2-40B4-BE49-F238E27FC236}">
                <a16:creationId xmlns:a16="http://schemas.microsoft.com/office/drawing/2014/main" id="{238EF59A-8E11-4F56-F61F-135F098D0657}"/>
              </a:ext>
            </a:extLst>
          </p:cNvPr>
          <p:cNvSpPr txBox="1"/>
          <p:nvPr/>
        </p:nvSpPr>
        <p:spPr>
          <a:xfrm>
            <a:off x="484908" y="4394714"/>
            <a:ext cx="1089890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RoboMate customized deployment scenarios, offering a lot of deployment options using Azure Well Architect Framework and Microsoft Cybersecurity reference architecture.</a:t>
            </a:r>
          </a:p>
        </p:txBody>
      </p:sp>
      <p:pic>
        <p:nvPicPr>
          <p:cNvPr id="5" name="Image" descr="Image">
            <a:extLst>
              <a:ext uri="{FF2B5EF4-FFF2-40B4-BE49-F238E27FC236}">
                <a16:creationId xmlns:a16="http://schemas.microsoft.com/office/drawing/2014/main" id="{A182CA1A-C65E-C9F9-F6E4-B0D9DD90D0EF}"/>
              </a:ext>
            </a:extLst>
          </p:cNvPr>
          <p:cNvPicPr>
            <a:picLocks noChangeAspect="1"/>
          </p:cNvPicPr>
          <p:nvPr/>
        </p:nvPicPr>
        <p:blipFill>
          <a:blip r:embed="rId2"/>
          <a:stretch>
            <a:fillRect/>
          </a:stretch>
        </p:blipFill>
        <p:spPr>
          <a:xfrm>
            <a:off x="10278778" y="161739"/>
            <a:ext cx="1739053" cy="1058413"/>
          </a:xfrm>
          <a:prstGeom prst="rect">
            <a:avLst/>
          </a:prstGeom>
          <a:ln w="12700">
            <a:miter lim="400000"/>
          </a:ln>
        </p:spPr>
      </p:pic>
      <p:sp>
        <p:nvSpPr>
          <p:cNvPr id="7" name="TextBox 6">
            <a:extLst>
              <a:ext uri="{FF2B5EF4-FFF2-40B4-BE49-F238E27FC236}">
                <a16:creationId xmlns:a16="http://schemas.microsoft.com/office/drawing/2014/main" id="{48987F7D-E309-C0D3-9584-57BFC5E98B0E}"/>
              </a:ext>
            </a:extLst>
          </p:cNvPr>
          <p:cNvSpPr txBox="1"/>
          <p:nvPr/>
        </p:nvSpPr>
        <p:spPr>
          <a:xfrm>
            <a:off x="484908" y="3203771"/>
            <a:ext cx="10483273" cy="646331"/>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rPr>
              <a:t>RoboMate has been designed to assess Azure environments in terms of  Azure Resources, Azure Security , Identity , Charts and Cost.</a:t>
            </a:r>
            <a:endParaRPr lang="en-US" dirty="0"/>
          </a:p>
        </p:txBody>
      </p:sp>
    </p:spTree>
    <p:extLst>
      <p:ext uri="{BB962C8B-B14F-4D97-AF65-F5344CB8AC3E}">
        <p14:creationId xmlns:p14="http://schemas.microsoft.com/office/powerpoint/2010/main" val="279501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3121150D-6F4D-465D-9250-625383551E0F}"/>
              </a:ext>
            </a:extLst>
          </p:cNvPr>
          <p:cNvSpPr>
            <a:spLocks noGrp="1"/>
          </p:cNvSpPr>
          <p:nvPr>
            <p:ph type="title" idx="4294967295"/>
          </p:nvPr>
        </p:nvSpPr>
        <p:spPr>
          <a:xfrm>
            <a:off x="2923655" y="448114"/>
            <a:ext cx="5555328" cy="771087"/>
          </a:xfrm>
        </p:spPr>
        <p:txBody>
          <a:bodyPr vert="horz" lIns="91440" tIns="45720" rIns="91440" bIns="45720" rtlCol="0" anchor="t">
            <a:normAutofit/>
          </a:bodyPr>
          <a:lstStyle/>
          <a:p>
            <a:pPr defTabSz="914400"/>
            <a:r>
              <a:rPr lang="en-US" sz="4800" kern="1200" dirty="0">
                <a:solidFill>
                  <a:srgbClr val="FFFFFF"/>
                </a:solidFill>
                <a:latin typeface="+mj-lt"/>
                <a:ea typeface="+mj-ea"/>
                <a:cs typeface="+mj-cs"/>
              </a:rPr>
              <a:t>RoboMate</a:t>
            </a:r>
            <a:r>
              <a:rPr lang="en-US" sz="4800" dirty="0">
                <a:solidFill>
                  <a:srgbClr val="FFFFFF"/>
                </a:solidFill>
              </a:rPr>
              <a:t> Benefits</a:t>
            </a:r>
            <a:endParaRPr lang="en-US" sz="4800" kern="1200" dirty="0">
              <a:solidFill>
                <a:srgbClr val="FFFFFF"/>
              </a:solidFill>
              <a:latin typeface="+mj-lt"/>
              <a:ea typeface="+mj-ea"/>
              <a:cs typeface="+mj-cs"/>
            </a:endParaRPr>
          </a:p>
        </p:txBody>
      </p:sp>
      <p:grpSp>
        <p:nvGrpSpPr>
          <p:cNvPr id="5" name="Group 4">
            <a:extLst>
              <a:ext uri="{FF2B5EF4-FFF2-40B4-BE49-F238E27FC236}">
                <a16:creationId xmlns:a16="http://schemas.microsoft.com/office/drawing/2014/main" id="{90FB0531-7A1E-F0C8-1EFC-AF6F0A949CEC}"/>
              </a:ext>
            </a:extLst>
          </p:cNvPr>
          <p:cNvGrpSpPr/>
          <p:nvPr/>
        </p:nvGrpSpPr>
        <p:grpSpPr>
          <a:xfrm>
            <a:off x="2512076" y="1941536"/>
            <a:ext cx="6355971" cy="2361694"/>
            <a:chOff x="4599494" y="2717391"/>
            <a:chExt cx="6355971" cy="2361694"/>
          </a:xfrm>
        </p:grpSpPr>
        <p:sp>
          <p:nvSpPr>
            <p:cNvPr id="6" name="Oval 5">
              <a:extLst>
                <a:ext uri="{FF2B5EF4-FFF2-40B4-BE49-F238E27FC236}">
                  <a16:creationId xmlns:a16="http://schemas.microsoft.com/office/drawing/2014/main" id="{667EA520-8498-DF78-8C76-C259B3BB202F}"/>
                </a:ext>
              </a:extLst>
            </p:cNvPr>
            <p:cNvSpPr/>
            <p:nvPr/>
          </p:nvSpPr>
          <p:spPr>
            <a:xfrm>
              <a:off x="4599494"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7" name="Rectangle 6" descr="Gears">
              <a:extLst>
                <a:ext uri="{FF2B5EF4-FFF2-40B4-BE49-F238E27FC236}">
                  <a16:creationId xmlns:a16="http://schemas.microsoft.com/office/drawing/2014/main" id="{CCF53EDF-997A-8676-0925-74A034DD2F25}"/>
                </a:ext>
              </a:extLst>
            </p:cNvPr>
            <p:cNvSpPr/>
            <p:nvPr/>
          </p:nvSpPr>
          <p:spPr>
            <a:xfrm>
              <a:off x="4776199" y="2894096"/>
              <a:ext cx="488042" cy="4880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bg1"/>
                </a:solidFill>
              </a:endParaRPr>
            </a:p>
          </p:txBody>
        </p:sp>
        <p:sp>
          <p:nvSpPr>
            <p:cNvPr id="8" name="Freeform: Shape 7">
              <a:extLst>
                <a:ext uri="{FF2B5EF4-FFF2-40B4-BE49-F238E27FC236}">
                  <a16:creationId xmlns:a16="http://schemas.microsoft.com/office/drawing/2014/main" id="{59FF1B05-A1FC-2CCD-7B45-A02CF0D51D58}"/>
                </a:ext>
              </a:extLst>
            </p:cNvPr>
            <p:cNvSpPr/>
            <p:nvPr/>
          </p:nvSpPr>
          <p:spPr>
            <a:xfrm>
              <a:off x="5621257"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dirty="0">
                  <a:solidFill>
                    <a:schemeClr val="bg1"/>
                  </a:solidFill>
                </a:rPr>
                <a:t>Deploy ,</a:t>
              </a:r>
              <a:r>
                <a:rPr lang="en-US" sz="1200" kern="1200" dirty="0">
                  <a:solidFill>
                    <a:schemeClr val="bg1"/>
                  </a:solidFill>
                </a:rPr>
                <a:t>update and manage production environments in a few clicks</a:t>
              </a:r>
            </a:p>
          </p:txBody>
        </p:sp>
        <p:sp>
          <p:nvSpPr>
            <p:cNvPr id="9" name="Oval 8">
              <a:extLst>
                <a:ext uri="{FF2B5EF4-FFF2-40B4-BE49-F238E27FC236}">
                  <a16:creationId xmlns:a16="http://schemas.microsoft.com/office/drawing/2014/main" id="{C8D4D725-6710-DC97-B073-BDB1D1A5D661}"/>
                </a:ext>
              </a:extLst>
            </p:cNvPr>
            <p:cNvSpPr/>
            <p:nvPr/>
          </p:nvSpPr>
          <p:spPr>
            <a:xfrm>
              <a:off x="7950278"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0" name="Rectangle 9" descr="Stopwatch">
              <a:extLst>
                <a:ext uri="{FF2B5EF4-FFF2-40B4-BE49-F238E27FC236}">
                  <a16:creationId xmlns:a16="http://schemas.microsoft.com/office/drawing/2014/main" id="{0B9120EB-DA1F-0669-1650-607EB40DE1A5}"/>
                </a:ext>
              </a:extLst>
            </p:cNvPr>
            <p:cNvSpPr/>
            <p:nvPr/>
          </p:nvSpPr>
          <p:spPr>
            <a:xfrm>
              <a:off x="8126983" y="2894096"/>
              <a:ext cx="488042" cy="48804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bg1"/>
                </a:solidFill>
              </a:endParaRPr>
            </a:p>
          </p:txBody>
        </p:sp>
        <p:sp>
          <p:nvSpPr>
            <p:cNvPr id="11" name="Freeform: Shape 10">
              <a:extLst>
                <a:ext uri="{FF2B5EF4-FFF2-40B4-BE49-F238E27FC236}">
                  <a16:creationId xmlns:a16="http://schemas.microsoft.com/office/drawing/2014/main" id="{C3B7D331-EC45-ABEB-5DAF-5794A25F3095}"/>
                </a:ext>
              </a:extLst>
            </p:cNvPr>
            <p:cNvSpPr/>
            <p:nvPr/>
          </p:nvSpPr>
          <p:spPr>
            <a:xfrm>
              <a:off x="8972042"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bg1"/>
                  </a:solidFill>
                </a:rPr>
                <a:t>RoboMate </a:t>
              </a:r>
              <a:r>
                <a:rPr lang="en-US" sz="1200" dirty="0">
                  <a:solidFill>
                    <a:schemeClr val="bg1"/>
                  </a:solidFill>
                </a:rPr>
                <a:t>converts Hard working hours to minutes</a:t>
              </a:r>
              <a:endParaRPr lang="en-US" sz="1200" kern="1200" dirty="0">
                <a:solidFill>
                  <a:schemeClr val="bg1"/>
                </a:solidFill>
              </a:endParaRPr>
            </a:p>
          </p:txBody>
        </p:sp>
        <p:sp>
          <p:nvSpPr>
            <p:cNvPr id="12" name="Oval 11">
              <a:extLst>
                <a:ext uri="{FF2B5EF4-FFF2-40B4-BE49-F238E27FC236}">
                  <a16:creationId xmlns:a16="http://schemas.microsoft.com/office/drawing/2014/main" id="{1F9C5617-ECD2-3AF5-DA5D-174564CB375E}"/>
                </a:ext>
              </a:extLst>
            </p:cNvPr>
            <p:cNvSpPr/>
            <p:nvPr/>
          </p:nvSpPr>
          <p:spPr>
            <a:xfrm>
              <a:off x="4599494"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3" name="Rectangle 12" descr="Users">
              <a:extLst>
                <a:ext uri="{FF2B5EF4-FFF2-40B4-BE49-F238E27FC236}">
                  <a16:creationId xmlns:a16="http://schemas.microsoft.com/office/drawing/2014/main" id="{EBDB761C-A4B3-DEF5-4C5B-D241AE896DAF}"/>
                </a:ext>
              </a:extLst>
            </p:cNvPr>
            <p:cNvSpPr/>
            <p:nvPr/>
          </p:nvSpPr>
          <p:spPr>
            <a:xfrm>
              <a:off x="4776199" y="4414338"/>
              <a:ext cx="488042" cy="48804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bg1"/>
                </a:solidFill>
              </a:endParaRPr>
            </a:p>
          </p:txBody>
        </p:sp>
        <p:sp>
          <p:nvSpPr>
            <p:cNvPr id="14" name="Freeform: Shape 13">
              <a:extLst>
                <a:ext uri="{FF2B5EF4-FFF2-40B4-BE49-F238E27FC236}">
                  <a16:creationId xmlns:a16="http://schemas.microsoft.com/office/drawing/2014/main" id="{09ABD4D7-6377-791A-88D3-2C38B9D6A5F4}"/>
                </a:ext>
              </a:extLst>
            </p:cNvPr>
            <p:cNvSpPr/>
            <p:nvPr/>
          </p:nvSpPr>
          <p:spPr>
            <a:xfrm>
              <a:off x="5617651" y="4237633"/>
              <a:ext cx="1987029"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bg1"/>
                  </a:solidFill>
                </a:rPr>
                <a:t>RoboMate efficiency </a:t>
              </a:r>
              <a:r>
                <a:rPr lang="en-US" sz="1200" dirty="0">
                  <a:solidFill>
                    <a:schemeClr val="bg1"/>
                  </a:solidFill>
                </a:rPr>
                <a:t>eliminates</a:t>
              </a:r>
              <a:r>
                <a:rPr lang="en-US" sz="1200" kern="1200" dirty="0">
                  <a:solidFill>
                    <a:schemeClr val="bg1"/>
                  </a:solidFill>
                </a:rPr>
                <a:t> human errors in deploying resources</a:t>
              </a:r>
            </a:p>
          </p:txBody>
        </p:sp>
        <p:sp>
          <p:nvSpPr>
            <p:cNvPr id="15" name="Oval 14">
              <a:extLst>
                <a:ext uri="{FF2B5EF4-FFF2-40B4-BE49-F238E27FC236}">
                  <a16:creationId xmlns:a16="http://schemas.microsoft.com/office/drawing/2014/main" id="{6AD746E0-C228-45AE-D50A-E2EABC6E7919}"/>
                </a:ext>
              </a:extLst>
            </p:cNvPr>
            <p:cNvSpPr/>
            <p:nvPr/>
          </p:nvSpPr>
          <p:spPr>
            <a:xfrm>
              <a:off x="7950278"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16" name="Rectangle 15" descr="Checkmark">
              <a:extLst>
                <a:ext uri="{FF2B5EF4-FFF2-40B4-BE49-F238E27FC236}">
                  <a16:creationId xmlns:a16="http://schemas.microsoft.com/office/drawing/2014/main" id="{28302872-2597-BC10-CD03-B1FDA0ECFC61}"/>
                </a:ext>
              </a:extLst>
            </p:cNvPr>
            <p:cNvSpPr/>
            <p:nvPr/>
          </p:nvSpPr>
          <p:spPr>
            <a:xfrm>
              <a:off x="8126983" y="4414338"/>
              <a:ext cx="488042" cy="48804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bg1"/>
                </a:solidFill>
              </a:endParaRPr>
            </a:p>
          </p:txBody>
        </p:sp>
        <p:sp>
          <p:nvSpPr>
            <p:cNvPr id="17" name="Freeform: Shape 16">
              <a:extLst>
                <a:ext uri="{FF2B5EF4-FFF2-40B4-BE49-F238E27FC236}">
                  <a16:creationId xmlns:a16="http://schemas.microsoft.com/office/drawing/2014/main" id="{AA81DBA1-4044-A69A-576E-D03D65F3F78C}"/>
                </a:ext>
              </a:extLst>
            </p:cNvPr>
            <p:cNvSpPr/>
            <p:nvPr/>
          </p:nvSpPr>
          <p:spPr>
            <a:xfrm>
              <a:off x="8972042" y="4237633"/>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bg1"/>
                  </a:solidFill>
                </a:rPr>
                <a:t>RoboMate minimizes administrative efforts</a:t>
              </a:r>
            </a:p>
          </p:txBody>
        </p:sp>
      </p:grpSp>
      <p:sp>
        <p:nvSpPr>
          <p:cNvPr id="21" name="Oval 20">
            <a:extLst>
              <a:ext uri="{FF2B5EF4-FFF2-40B4-BE49-F238E27FC236}">
                <a16:creationId xmlns:a16="http://schemas.microsoft.com/office/drawing/2014/main" id="{E5D04BF6-BEA2-A117-F18B-36C7101F1592}"/>
              </a:ext>
            </a:extLst>
          </p:cNvPr>
          <p:cNvSpPr/>
          <p:nvPr/>
        </p:nvSpPr>
        <p:spPr>
          <a:xfrm>
            <a:off x="2441025" y="4868466"/>
            <a:ext cx="926407" cy="89999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22" name="Speech Bubble: Oval 21">
            <a:extLst>
              <a:ext uri="{FF2B5EF4-FFF2-40B4-BE49-F238E27FC236}">
                <a16:creationId xmlns:a16="http://schemas.microsoft.com/office/drawing/2014/main" id="{CAF84828-E13D-B28A-D790-A4F77F3773BB}"/>
              </a:ext>
            </a:extLst>
          </p:cNvPr>
          <p:cNvSpPr/>
          <p:nvPr/>
        </p:nvSpPr>
        <p:spPr>
          <a:xfrm>
            <a:off x="2638343" y="5123115"/>
            <a:ext cx="538480" cy="386080"/>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ectangle 22">
            <a:extLst>
              <a:ext uri="{FF2B5EF4-FFF2-40B4-BE49-F238E27FC236}">
                <a16:creationId xmlns:a16="http://schemas.microsoft.com/office/drawing/2014/main" id="{F4631FA4-57F6-0926-650B-DA876693CA37}"/>
              </a:ext>
            </a:extLst>
          </p:cNvPr>
          <p:cNvSpPr/>
          <p:nvPr/>
        </p:nvSpPr>
        <p:spPr>
          <a:xfrm>
            <a:off x="2586383" y="4987414"/>
            <a:ext cx="600075" cy="628650"/>
          </a:xfrm>
          <a:prstGeom prst="rect">
            <a:avLst/>
          </a:prstGeom>
          <a:noFill/>
          <a:ln w="952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bg1"/>
              </a:solidFill>
            </a:endParaRPr>
          </a:p>
        </p:txBody>
      </p:sp>
      <p:sp>
        <p:nvSpPr>
          <p:cNvPr id="25" name="TextBox 24">
            <a:extLst>
              <a:ext uri="{FF2B5EF4-FFF2-40B4-BE49-F238E27FC236}">
                <a16:creationId xmlns:a16="http://schemas.microsoft.com/office/drawing/2014/main" id="{C1854AD2-9AD4-DCFB-A396-DB55BBB561BE}"/>
              </a:ext>
            </a:extLst>
          </p:cNvPr>
          <p:cNvSpPr txBox="1"/>
          <p:nvPr/>
        </p:nvSpPr>
        <p:spPr>
          <a:xfrm>
            <a:off x="3376092" y="5009123"/>
            <a:ext cx="2088555" cy="830997"/>
          </a:xfrm>
          <a:prstGeom prst="rect">
            <a:avLst/>
          </a:prstGeom>
          <a:noFill/>
        </p:spPr>
        <p:txBody>
          <a:bodyPr wrap="square">
            <a:spAutoFit/>
          </a:bodyPr>
          <a:lstStyle/>
          <a:p>
            <a:r>
              <a:rPr lang="en-US" sz="1200" dirty="0">
                <a:solidFill>
                  <a:schemeClr val="bg1"/>
                </a:solidFill>
              </a:rPr>
              <a:t>RoboMate streamline deployments captured from real production customers environment use cases</a:t>
            </a:r>
          </a:p>
        </p:txBody>
      </p:sp>
      <p:pic>
        <p:nvPicPr>
          <p:cNvPr id="2" name="Image" descr="Image">
            <a:extLst>
              <a:ext uri="{FF2B5EF4-FFF2-40B4-BE49-F238E27FC236}">
                <a16:creationId xmlns:a16="http://schemas.microsoft.com/office/drawing/2014/main" id="{D3BB809C-A154-6D17-39DC-A144FDE219B4}"/>
              </a:ext>
            </a:extLst>
          </p:cNvPr>
          <p:cNvPicPr>
            <a:picLocks noChangeAspect="1"/>
          </p:cNvPicPr>
          <p:nvPr/>
        </p:nvPicPr>
        <p:blipFill>
          <a:blip r:embed="rId10"/>
          <a:stretch>
            <a:fillRect/>
          </a:stretch>
        </p:blipFill>
        <p:spPr>
          <a:xfrm>
            <a:off x="10278778" y="161739"/>
            <a:ext cx="1739053" cy="1058413"/>
          </a:xfrm>
          <a:prstGeom prst="rect">
            <a:avLst/>
          </a:prstGeom>
          <a:ln w="12700">
            <a:miter lim="400000"/>
          </a:ln>
        </p:spPr>
      </p:pic>
      <p:sp>
        <p:nvSpPr>
          <p:cNvPr id="4" name="Oval 3">
            <a:extLst>
              <a:ext uri="{FF2B5EF4-FFF2-40B4-BE49-F238E27FC236}">
                <a16:creationId xmlns:a16="http://schemas.microsoft.com/office/drawing/2014/main" id="{2B257585-36B6-0ACE-99B2-F6CCEEC6970C}"/>
              </a:ext>
            </a:extLst>
          </p:cNvPr>
          <p:cNvSpPr/>
          <p:nvPr/>
        </p:nvSpPr>
        <p:spPr>
          <a:xfrm>
            <a:off x="5846774" y="4934241"/>
            <a:ext cx="926407" cy="899998"/>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26" name="Rectangle 25">
            <a:extLst>
              <a:ext uri="{FF2B5EF4-FFF2-40B4-BE49-F238E27FC236}">
                <a16:creationId xmlns:a16="http://schemas.microsoft.com/office/drawing/2014/main" id="{686E8361-60ED-5749-B232-624C17315E7F}"/>
              </a:ext>
            </a:extLst>
          </p:cNvPr>
          <p:cNvSpPr/>
          <p:nvPr/>
        </p:nvSpPr>
        <p:spPr>
          <a:xfrm>
            <a:off x="5992132" y="5053189"/>
            <a:ext cx="600075" cy="628650"/>
          </a:xfrm>
          <a:prstGeom prst="rect">
            <a:avLst/>
          </a:prstGeom>
          <a:noFill/>
          <a:ln w="952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1D802AAF-DDE2-F04B-FDE0-84A0451E465F}"/>
              </a:ext>
            </a:extLst>
          </p:cNvPr>
          <p:cNvSpPr txBox="1"/>
          <p:nvPr/>
        </p:nvSpPr>
        <p:spPr>
          <a:xfrm>
            <a:off x="6781841" y="5074898"/>
            <a:ext cx="2088555" cy="830997"/>
          </a:xfrm>
          <a:prstGeom prst="rect">
            <a:avLst/>
          </a:prstGeom>
          <a:noFill/>
        </p:spPr>
        <p:txBody>
          <a:bodyPr wrap="square">
            <a:spAutoFit/>
          </a:bodyPr>
          <a:lstStyle/>
          <a:p>
            <a:r>
              <a:rPr lang="en-US" sz="1200" dirty="0">
                <a:solidFill>
                  <a:schemeClr val="bg1"/>
                </a:solidFill>
              </a:rPr>
              <a:t>RoboMate automations are interactive with the user making it easy to select your requirements</a:t>
            </a:r>
          </a:p>
        </p:txBody>
      </p:sp>
      <p:sp>
        <p:nvSpPr>
          <p:cNvPr id="28" name="Rectangle 27" descr="Users">
            <a:extLst>
              <a:ext uri="{FF2B5EF4-FFF2-40B4-BE49-F238E27FC236}">
                <a16:creationId xmlns:a16="http://schemas.microsoft.com/office/drawing/2014/main" id="{6B73EA19-13D0-FB04-43A6-9DC4645AFE6C}"/>
              </a:ext>
            </a:extLst>
          </p:cNvPr>
          <p:cNvSpPr/>
          <p:nvPr/>
        </p:nvSpPr>
        <p:spPr>
          <a:xfrm>
            <a:off x="6055984" y="5140219"/>
            <a:ext cx="488042" cy="48804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solidFill>
                <a:schemeClr val="bg1"/>
              </a:solidFill>
            </a:endParaRPr>
          </a:p>
        </p:txBody>
      </p:sp>
    </p:spTree>
    <p:extLst>
      <p:ext uri="{BB962C8B-B14F-4D97-AF65-F5344CB8AC3E}">
        <p14:creationId xmlns:p14="http://schemas.microsoft.com/office/powerpoint/2010/main" val="3754748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4E2755-8245-46E1-C512-3A27A851F59F}"/>
              </a:ext>
            </a:extLst>
          </p:cNvPr>
          <p:cNvSpPr txBox="1"/>
          <p:nvPr/>
        </p:nvSpPr>
        <p:spPr>
          <a:xfrm>
            <a:off x="3535000" y="2687518"/>
            <a:ext cx="4246355" cy="615553"/>
          </a:xfrm>
          <a:prstGeom prst="rect">
            <a:avLst/>
          </a:prstGeom>
          <a:noFill/>
        </p:spPr>
        <p:txBody>
          <a:bodyPr wrap="none" lIns="0" tIns="0" rIns="0" bIns="0" rtlCol="0">
            <a:spAutoFit/>
          </a:bodyPr>
          <a:lstStyle/>
          <a:p>
            <a:pPr marL="342900" indent="-342900" algn="l">
              <a:buFont typeface="Wingdings" panose="05000000000000000000" pitchFamily="2" charset="2"/>
              <a:buChar char="§"/>
            </a:pPr>
            <a:r>
              <a:rPr lang="en-US" sz="2000" dirty="0"/>
              <a:t>RoboMate’s Assessment Offerings:</a:t>
            </a:r>
          </a:p>
          <a:p>
            <a:pPr algn="l"/>
            <a:r>
              <a:rPr lang="en-US" sz="2000" dirty="0"/>
              <a:t> </a:t>
            </a:r>
          </a:p>
        </p:txBody>
      </p:sp>
      <p:graphicFrame>
        <p:nvGraphicFramePr>
          <p:cNvPr id="9" name="Diagram 8">
            <a:extLst>
              <a:ext uri="{FF2B5EF4-FFF2-40B4-BE49-F238E27FC236}">
                <a16:creationId xmlns:a16="http://schemas.microsoft.com/office/drawing/2014/main" id="{0CD5A9DD-6563-23CE-CD90-4E7B10BDFC08}"/>
              </a:ext>
            </a:extLst>
          </p:cNvPr>
          <p:cNvGraphicFramePr/>
          <p:nvPr>
            <p:extLst>
              <p:ext uri="{D42A27DB-BD31-4B8C-83A1-F6EECF244321}">
                <p14:modId xmlns:p14="http://schemas.microsoft.com/office/powerpoint/2010/main" val="2273518641"/>
              </p:ext>
            </p:extLst>
          </p:nvPr>
        </p:nvGraphicFramePr>
        <p:xfrm>
          <a:off x="905164" y="3224463"/>
          <a:ext cx="9901381" cy="2165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lose up of a logo&#10;&#10;Description automatically generated">
            <a:extLst>
              <a:ext uri="{FF2B5EF4-FFF2-40B4-BE49-F238E27FC236}">
                <a16:creationId xmlns:a16="http://schemas.microsoft.com/office/drawing/2014/main" id="{B0055B8C-0FF6-9FED-7A8D-FE86905F0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1635" y="4609919"/>
            <a:ext cx="3362836" cy="2248081"/>
          </a:xfrm>
          <a:prstGeom prst="rect">
            <a:avLst/>
          </a:prstGeom>
        </p:spPr>
      </p:pic>
      <p:pic>
        <p:nvPicPr>
          <p:cNvPr id="2" name="Picture 1" descr="A blue and white logo&#10;&#10;Description automatically generated">
            <a:extLst>
              <a:ext uri="{FF2B5EF4-FFF2-40B4-BE49-F238E27FC236}">
                <a16:creationId xmlns:a16="http://schemas.microsoft.com/office/drawing/2014/main" id="{1AEAB001-99F4-489E-D412-7266135D45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1452" y="201792"/>
            <a:ext cx="2176982" cy="2073081"/>
          </a:xfrm>
          <a:prstGeom prst="rect">
            <a:avLst/>
          </a:prstGeom>
        </p:spPr>
      </p:pic>
    </p:spTree>
    <p:extLst>
      <p:ext uri="{BB962C8B-B14F-4D97-AF65-F5344CB8AC3E}">
        <p14:creationId xmlns:p14="http://schemas.microsoft.com/office/powerpoint/2010/main" val="369560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8" name="Rectangle 22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09F969-463F-A326-B2DA-26467B4DA3F3}"/>
              </a:ext>
            </a:extLst>
          </p:cNvPr>
          <p:cNvSpPr txBox="1"/>
          <p:nvPr/>
        </p:nvSpPr>
        <p:spPr>
          <a:xfrm>
            <a:off x="415330" y="640823"/>
            <a:ext cx="3611847" cy="5583148"/>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8000" b="1" dirty="0">
                <a:effectLst>
                  <a:outerShdw blurRad="38100" dist="38100" dir="2700000" algn="tl">
                    <a:srgbClr val="000000">
                      <a:alpha val="43137"/>
                    </a:srgbClr>
                  </a:outerShdw>
                </a:effectLst>
                <a:latin typeface="+mj-lt"/>
                <a:ea typeface="+mj-ea"/>
                <a:cs typeface="+mj-cs"/>
              </a:rPr>
              <a:t>Log in </a:t>
            </a:r>
            <a:endParaRPr kumimoji="0" lang="en-US" sz="8000" b="1" i="0" u="none" strike="noStrike" kern="1200" cap="none" spc="0" normalizeH="0" baseline="0" noProof="0" dirty="0">
              <a:ln>
                <a:noFill/>
              </a:ln>
              <a:effectLst>
                <a:outerShdw blurRad="38100" dist="38100" dir="2700000" algn="tl">
                  <a:srgbClr val="000000">
                    <a:alpha val="43137"/>
                  </a:srgbClr>
                </a:outerShdw>
              </a:effectLst>
              <a:uLnTx/>
              <a:uFillTx/>
              <a:latin typeface="+mj-lt"/>
              <a:ea typeface="+mj-ea"/>
              <a:cs typeface="+mj-cs"/>
            </a:endParaRPr>
          </a:p>
        </p:txBody>
      </p:sp>
      <p:sp>
        <p:nvSpPr>
          <p:cNvPr id="23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5953CA-169C-91BA-0F20-FAD8DE2D7A21}"/>
              </a:ext>
            </a:extLst>
          </p:cNvPr>
          <p:cNvSpPr txBox="1"/>
          <p:nvPr/>
        </p:nvSpPr>
        <p:spPr>
          <a:xfrm>
            <a:off x="4442507" y="1193533"/>
            <a:ext cx="7531320" cy="1118734"/>
          </a:xfrm>
          <a:prstGeom prst="rect">
            <a:avLst/>
          </a:prstGeom>
        </p:spPr>
        <p:txBody>
          <a:bodyPr vert="horz" lIns="91440" tIns="45720" rIns="91440" bIns="45720" rtlCol="0" anchor="t">
            <a:normAutofit/>
          </a:bodyPr>
          <a:lstStyle/>
          <a:p>
            <a:pPr algn="l"/>
            <a:r>
              <a:rPr lang="en-US" dirty="0">
                <a:latin typeface="Calibri" panose="020F0502020204030204" pitchFamily="34" charset="0"/>
                <a:cs typeface="Calibri" panose="020F0502020204030204" pitchFamily="34" charset="0"/>
              </a:rPr>
              <a:t>You can sign into your Azure Environment using your account credentials , Subscription ID or a Tenant ID</a:t>
            </a:r>
          </a:p>
        </p:txBody>
      </p:sp>
      <p:pic>
        <p:nvPicPr>
          <p:cNvPr id="5" name="Picture 4">
            <a:extLst>
              <a:ext uri="{FF2B5EF4-FFF2-40B4-BE49-F238E27FC236}">
                <a16:creationId xmlns:a16="http://schemas.microsoft.com/office/drawing/2014/main" id="{4223864A-0CB2-5BA2-3F14-BEDFABF6283A}"/>
              </a:ext>
            </a:extLst>
          </p:cNvPr>
          <p:cNvPicPr>
            <a:picLocks noChangeAspect="1"/>
          </p:cNvPicPr>
          <p:nvPr/>
        </p:nvPicPr>
        <p:blipFill>
          <a:blip r:embed="rId2"/>
          <a:stretch>
            <a:fillRect/>
          </a:stretch>
        </p:blipFill>
        <p:spPr>
          <a:xfrm>
            <a:off x="10591577" y="75961"/>
            <a:ext cx="1600423" cy="857370"/>
          </a:xfrm>
          <a:prstGeom prst="rect">
            <a:avLst/>
          </a:prstGeom>
        </p:spPr>
      </p:pic>
      <p:pic>
        <p:nvPicPr>
          <p:cNvPr id="4" name="Picture 3">
            <a:extLst>
              <a:ext uri="{FF2B5EF4-FFF2-40B4-BE49-F238E27FC236}">
                <a16:creationId xmlns:a16="http://schemas.microsoft.com/office/drawing/2014/main" id="{0C8D3AD9-C835-F093-449E-4EE98B6B0A5A}"/>
              </a:ext>
            </a:extLst>
          </p:cNvPr>
          <p:cNvPicPr>
            <a:picLocks noChangeAspect="1"/>
          </p:cNvPicPr>
          <p:nvPr/>
        </p:nvPicPr>
        <p:blipFill>
          <a:blip r:embed="rId3"/>
          <a:stretch>
            <a:fillRect/>
          </a:stretch>
        </p:blipFill>
        <p:spPr>
          <a:xfrm>
            <a:off x="5177429" y="1979095"/>
            <a:ext cx="6599241" cy="4235120"/>
          </a:xfrm>
          <a:prstGeom prst="rect">
            <a:avLst/>
          </a:prstGeom>
        </p:spPr>
      </p:pic>
      <p:pic>
        <p:nvPicPr>
          <p:cNvPr id="3" name="Picture 2" descr="A blue and white logo&#10;&#10;Description automatically generated">
            <a:extLst>
              <a:ext uri="{FF2B5EF4-FFF2-40B4-BE49-F238E27FC236}">
                <a16:creationId xmlns:a16="http://schemas.microsoft.com/office/drawing/2014/main" id="{0CD1D491-1F6B-368E-37C9-01A9F9047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
        <p:nvSpPr>
          <p:cNvPr id="7" name="TextBox 6">
            <a:extLst>
              <a:ext uri="{FF2B5EF4-FFF2-40B4-BE49-F238E27FC236}">
                <a16:creationId xmlns:a16="http://schemas.microsoft.com/office/drawing/2014/main" id="{6FC3D772-2D40-C111-F71A-A5D290F59D49}"/>
              </a:ext>
            </a:extLst>
          </p:cNvPr>
          <p:cNvSpPr txBox="1"/>
          <p:nvPr/>
        </p:nvSpPr>
        <p:spPr>
          <a:xfrm>
            <a:off x="1128829" y="104323"/>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Assessment</a:t>
            </a:r>
          </a:p>
        </p:txBody>
      </p:sp>
    </p:spTree>
    <p:extLst>
      <p:ext uri="{BB962C8B-B14F-4D97-AF65-F5344CB8AC3E}">
        <p14:creationId xmlns:p14="http://schemas.microsoft.com/office/powerpoint/2010/main" val="338657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57705" y="188762"/>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Assessment</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5026E88-A373-19EF-CEBC-5077331D10A3}"/>
                  </a:ext>
                </a:extLst>
              </p14:cNvPr>
              <p14:cNvContentPartPr/>
              <p14:nvPr/>
            </p14:nvContentPartPr>
            <p14:xfrm>
              <a:off x="4461422" y="1651790"/>
              <a:ext cx="1515600" cy="114120"/>
            </p14:xfrm>
          </p:contentPart>
        </mc:Choice>
        <mc:Fallback xmlns="">
          <p:pic>
            <p:nvPicPr>
              <p:cNvPr id="12" name="Ink 11">
                <a:extLst>
                  <a:ext uri="{FF2B5EF4-FFF2-40B4-BE49-F238E27FC236}">
                    <a16:creationId xmlns:a16="http://schemas.microsoft.com/office/drawing/2014/main" id="{F5026E88-A373-19EF-CEBC-5077331D10A3}"/>
                  </a:ext>
                </a:extLst>
              </p:cNvPr>
              <p:cNvPicPr/>
              <p:nvPr/>
            </p:nvPicPr>
            <p:blipFill>
              <a:blip r:embed="rId4"/>
              <a:stretch>
                <a:fillRect/>
              </a:stretch>
            </p:blipFill>
            <p:spPr>
              <a:xfrm>
                <a:off x="4452422" y="1642790"/>
                <a:ext cx="1533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2290B79-7AA5-AF9F-7725-0CE0F2A934F0}"/>
                  </a:ext>
                </a:extLst>
              </p14:cNvPr>
              <p14:cNvContentPartPr/>
              <p14:nvPr/>
            </p14:nvContentPartPr>
            <p14:xfrm>
              <a:off x="4839422" y="1680950"/>
              <a:ext cx="779400" cy="81720"/>
            </p14:xfrm>
          </p:contentPart>
        </mc:Choice>
        <mc:Fallback xmlns="">
          <p:pic>
            <p:nvPicPr>
              <p:cNvPr id="14" name="Ink 13">
                <a:extLst>
                  <a:ext uri="{FF2B5EF4-FFF2-40B4-BE49-F238E27FC236}">
                    <a16:creationId xmlns:a16="http://schemas.microsoft.com/office/drawing/2014/main" id="{52290B79-7AA5-AF9F-7725-0CE0F2A934F0}"/>
                  </a:ext>
                </a:extLst>
              </p:cNvPr>
              <p:cNvPicPr/>
              <p:nvPr/>
            </p:nvPicPr>
            <p:blipFill>
              <a:blip r:embed="rId6"/>
              <a:stretch>
                <a:fillRect/>
              </a:stretch>
            </p:blipFill>
            <p:spPr>
              <a:xfrm>
                <a:off x="4821422" y="1644950"/>
                <a:ext cx="815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6D67594-6B15-9A8E-1746-004254C2CCE5}"/>
                  </a:ext>
                </a:extLst>
              </p14:cNvPr>
              <p14:cNvContentPartPr/>
              <p14:nvPr/>
            </p14:nvContentPartPr>
            <p14:xfrm>
              <a:off x="4666262" y="1680590"/>
              <a:ext cx="350640" cy="16200"/>
            </p14:xfrm>
          </p:contentPart>
        </mc:Choice>
        <mc:Fallback xmlns="">
          <p:pic>
            <p:nvPicPr>
              <p:cNvPr id="15" name="Ink 14">
                <a:extLst>
                  <a:ext uri="{FF2B5EF4-FFF2-40B4-BE49-F238E27FC236}">
                    <a16:creationId xmlns:a16="http://schemas.microsoft.com/office/drawing/2014/main" id="{96D67594-6B15-9A8E-1746-004254C2CCE5}"/>
                  </a:ext>
                </a:extLst>
              </p:cNvPr>
              <p:cNvPicPr/>
              <p:nvPr/>
            </p:nvPicPr>
            <p:blipFill>
              <a:blip r:embed="rId8"/>
              <a:stretch>
                <a:fillRect/>
              </a:stretch>
            </p:blipFill>
            <p:spPr>
              <a:xfrm>
                <a:off x="4648262" y="1644590"/>
                <a:ext cx="386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DCF043F-65BE-634C-42EC-E3D7B1E383A5}"/>
                  </a:ext>
                </a:extLst>
              </p14:cNvPr>
              <p14:cNvContentPartPr/>
              <p14:nvPr/>
            </p14:nvContentPartPr>
            <p14:xfrm>
              <a:off x="4932662" y="1680950"/>
              <a:ext cx="360" cy="360"/>
            </p14:xfrm>
          </p:contentPart>
        </mc:Choice>
        <mc:Fallback xmlns="">
          <p:pic>
            <p:nvPicPr>
              <p:cNvPr id="16" name="Ink 15">
                <a:extLst>
                  <a:ext uri="{FF2B5EF4-FFF2-40B4-BE49-F238E27FC236}">
                    <a16:creationId xmlns:a16="http://schemas.microsoft.com/office/drawing/2014/main" id="{5DCF043F-65BE-634C-42EC-E3D7B1E383A5}"/>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EA8AB5B6-C5FE-A410-CFA6-883B2C8FE89D}"/>
                  </a:ext>
                </a:extLst>
              </p14:cNvPr>
              <p14:cNvContentPartPr/>
              <p14:nvPr/>
            </p14:nvContentPartPr>
            <p14:xfrm>
              <a:off x="4932662" y="1680950"/>
              <a:ext cx="360" cy="360"/>
            </p14:xfrm>
          </p:contentPart>
        </mc:Choice>
        <mc:Fallback xmlns="">
          <p:pic>
            <p:nvPicPr>
              <p:cNvPr id="17" name="Ink 16">
                <a:extLst>
                  <a:ext uri="{FF2B5EF4-FFF2-40B4-BE49-F238E27FC236}">
                    <a16:creationId xmlns:a16="http://schemas.microsoft.com/office/drawing/2014/main" id="{EA8AB5B6-C5FE-A410-CFA6-883B2C8FE89D}"/>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85D3A33D-216D-0F48-C6D9-AE93AEA923E8}"/>
                  </a:ext>
                </a:extLst>
              </p14:cNvPr>
              <p14:cNvContentPartPr/>
              <p14:nvPr/>
            </p14:nvContentPartPr>
            <p14:xfrm>
              <a:off x="4765262" y="1711190"/>
              <a:ext cx="360" cy="360"/>
            </p14:xfrm>
          </p:contentPart>
        </mc:Choice>
        <mc:Fallback xmlns="">
          <p:pic>
            <p:nvPicPr>
              <p:cNvPr id="18" name="Ink 17">
                <a:extLst>
                  <a:ext uri="{FF2B5EF4-FFF2-40B4-BE49-F238E27FC236}">
                    <a16:creationId xmlns:a16="http://schemas.microsoft.com/office/drawing/2014/main" id="{85D3A33D-216D-0F48-C6D9-AE93AEA923E8}"/>
                  </a:ext>
                </a:extLst>
              </p:cNvPr>
              <p:cNvPicPr/>
              <p:nvPr/>
            </p:nvPicPr>
            <p:blipFill>
              <a:blip r:embed="rId10"/>
              <a:stretch>
                <a:fillRect/>
              </a:stretch>
            </p:blipFill>
            <p:spPr>
              <a:xfrm>
                <a:off x="4747262" y="167519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E779708-D2FF-14C0-9564-EA66B79B1CBA}"/>
                  </a:ext>
                </a:extLst>
              </p14:cNvPr>
              <p14:cNvContentPartPr/>
              <p14:nvPr/>
            </p14:nvContentPartPr>
            <p14:xfrm>
              <a:off x="4330022" y="1656830"/>
              <a:ext cx="1354320" cy="109080"/>
            </p14:xfrm>
          </p:contentPart>
        </mc:Choice>
        <mc:Fallback xmlns="">
          <p:pic>
            <p:nvPicPr>
              <p:cNvPr id="24" name="Ink 23">
                <a:extLst>
                  <a:ext uri="{FF2B5EF4-FFF2-40B4-BE49-F238E27FC236}">
                    <a16:creationId xmlns:a16="http://schemas.microsoft.com/office/drawing/2014/main" id="{0E779708-D2FF-14C0-9564-EA66B79B1CBA}"/>
                  </a:ext>
                </a:extLst>
              </p:cNvPr>
              <p:cNvPicPr/>
              <p:nvPr/>
            </p:nvPicPr>
            <p:blipFill>
              <a:blip r:embed="rId14"/>
              <a:stretch>
                <a:fillRect/>
              </a:stretch>
            </p:blipFill>
            <p:spPr>
              <a:xfrm>
                <a:off x="4321022" y="1647830"/>
                <a:ext cx="1371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3213D0D0-57EE-D193-51AD-34885D1E1DB4}"/>
                  </a:ext>
                </a:extLst>
              </p14:cNvPr>
              <p14:cNvContentPartPr/>
              <p14:nvPr/>
            </p14:nvContentPartPr>
            <p14:xfrm>
              <a:off x="4422902" y="1642070"/>
              <a:ext cx="1142640" cy="93240"/>
            </p14:xfrm>
          </p:contentPart>
        </mc:Choice>
        <mc:Fallback xmlns="">
          <p:pic>
            <p:nvPicPr>
              <p:cNvPr id="25" name="Ink 24">
                <a:extLst>
                  <a:ext uri="{FF2B5EF4-FFF2-40B4-BE49-F238E27FC236}">
                    <a16:creationId xmlns:a16="http://schemas.microsoft.com/office/drawing/2014/main" id="{3213D0D0-57EE-D193-51AD-34885D1E1DB4}"/>
                  </a:ext>
                </a:extLst>
              </p:cNvPr>
              <p:cNvPicPr/>
              <p:nvPr/>
            </p:nvPicPr>
            <p:blipFill>
              <a:blip r:embed="rId16"/>
              <a:stretch>
                <a:fillRect/>
              </a:stretch>
            </p:blipFill>
            <p:spPr>
              <a:xfrm>
                <a:off x="4413905" y="1633035"/>
                <a:ext cx="1160274" cy="110948"/>
              </a:xfrm>
              <a:prstGeom prst="rect">
                <a:avLst/>
              </a:prstGeom>
            </p:spPr>
          </p:pic>
        </mc:Fallback>
      </mc:AlternateContent>
      <p:sp>
        <p:nvSpPr>
          <p:cNvPr id="45" name="Rectangle: Rounded Corners 44">
            <a:extLst>
              <a:ext uri="{FF2B5EF4-FFF2-40B4-BE49-F238E27FC236}">
                <a16:creationId xmlns:a16="http://schemas.microsoft.com/office/drawing/2014/main" id="{9EDD917C-9120-A89B-A52B-C7465616DCB5}"/>
              </a:ext>
            </a:extLst>
          </p:cNvPr>
          <p:cNvSpPr/>
          <p:nvPr/>
        </p:nvSpPr>
        <p:spPr bwMode="auto">
          <a:xfrm>
            <a:off x="2985084" y="2060135"/>
            <a:ext cx="1259840" cy="300252"/>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3BA29FDC-B5E7-62C1-0F63-E374797F8F28}"/>
              </a:ext>
            </a:extLst>
          </p:cNvPr>
          <p:cNvSpPr/>
          <p:nvPr/>
        </p:nvSpPr>
        <p:spPr bwMode="auto">
          <a:xfrm>
            <a:off x="4457902" y="2770910"/>
            <a:ext cx="761320" cy="743007"/>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2B66A12F-D372-5F99-2ADB-AB9523D6531B}"/>
              </a:ext>
            </a:extLst>
          </p:cNvPr>
          <p:cNvSpPr/>
          <p:nvPr/>
        </p:nvSpPr>
        <p:spPr bwMode="auto">
          <a:xfrm>
            <a:off x="83127" y="4886307"/>
            <a:ext cx="1301022" cy="843401"/>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100" dirty="0">
                <a:solidFill>
                  <a:schemeClr val="tx1"/>
                </a:solidFill>
                <a:ea typeface="Segoe UI" pitchFamily="34" charset="0"/>
                <a:cs typeface="Segoe UI" pitchFamily="34" charset="0"/>
              </a:rPr>
              <a:t>See the result of Azure Assessments </a:t>
            </a:r>
          </a:p>
        </p:txBody>
      </p:sp>
      <p:sp>
        <p:nvSpPr>
          <p:cNvPr id="47" name="Arrow: Up 46">
            <a:extLst>
              <a:ext uri="{FF2B5EF4-FFF2-40B4-BE49-F238E27FC236}">
                <a16:creationId xmlns:a16="http://schemas.microsoft.com/office/drawing/2014/main" id="{C12C7CCB-D4A9-633E-B74C-28F19C75D168}"/>
              </a:ext>
            </a:extLst>
          </p:cNvPr>
          <p:cNvSpPr/>
          <p:nvPr/>
        </p:nvSpPr>
        <p:spPr bwMode="auto">
          <a:xfrm rot="5400000">
            <a:off x="1507669" y="4385834"/>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err="1">
              <a:solidFill>
                <a:srgbClr val="FFFFFF"/>
              </a:solidFill>
              <a:ea typeface="Segoe UI" pitchFamily="34" charset="0"/>
              <a:cs typeface="Segoe UI" pitchFamily="34" charset="0"/>
            </a:endParaRPr>
          </a:p>
        </p:txBody>
      </p:sp>
      <p:cxnSp>
        <p:nvCxnSpPr>
          <p:cNvPr id="49" name="Connector: Curved 48">
            <a:extLst>
              <a:ext uri="{FF2B5EF4-FFF2-40B4-BE49-F238E27FC236}">
                <a16:creationId xmlns:a16="http://schemas.microsoft.com/office/drawing/2014/main" id="{0CED8954-12EB-A922-DCA8-4BBAB6310FE6}"/>
              </a:ext>
            </a:extLst>
          </p:cNvPr>
          <p:cNvCxnSpPr>
            <a:cxnSpLocks/>
            <a:stCxn id="48" idx="0"/>
            <a:endCxn id="47" idx="2"/>
          </p:cNvCxnSpPr>
          <p:nvPr/>
        </p:nvCxnSpPr>
        <p:spPr>
          <a:xfrm rot="5400000" flipH="1" flipV="1">
            <a:off x="945480" y="4325825"/>
            <a:ext cx="348641" cy="772325"/>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Arrow: Up 55">
            <a:extLst>
              <a:ext uri="{FF2B5EF4-FFF2-40B4-BE49-F238E27FC236}">
                <a16:creationId xmlns:a16="http://schemas.microsoft.com/office/drawing/2014/main" id="{74522101-4F78-8F08-C985-BA76BF89CDAA}"/>
              </a:ext>
            </a:extLst>
          </p:cNvPr>
          <p:cNvSpPr/>
          <p:nvPr/>
        </p:nvSpPr>
        <p:spPr bwMode="auto">
          <a:xfrm rot="16200000">
            <a:off x="10338910" y="3472079"/>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AE208D2-B9AF-D83C-CFA7-F1F2286CD854}"/>
              </a:ext>
            </a:extLst>
          </p:cNvPr>
          <p:cNvSpPr/>
          <p:nvPr/>
        </p:nvSpPr>
        <p:spPr bwMode="auto">
          <a:xfrm>
            <a:off x="10372599" y="4387540"/>
            <a:ext cx="1736274" cy="826156"/>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You can see the status of run Azure discovery from here</a:t>
            </a:r>
          </a:p>
          <a:p>
            <a:pPr algn="l" defTabSz="932472" fontAlgn="base">
              <a:spcBef>
                <a:spcPct val="0"/>
              </a:spcBef>
              <a:spcAft>
                <a:spcPct val="0"/>
              </a:spcAft>
            </a:pPr>
            <a:endParaRPr lang="en-US" sz="1100" dirty="0">
              <a:solidFill>
                <a:schemeClr val="tx1"/>
              </a:solidFill>
              <a:ea typeface="Segoe UI" pitchFamily="34" charset="0"/>
              <a:cs typeface="Segoe UI" pitchFamily="34" charset="0"/>
            </a:endParaRPr>
          </a:p>
        </p:txBody>
      </p:sp>
      <p:cxnSp>
        <p:nvCxnSpPr>
          <p:cNvPr id="58" name="Connector: Curved 57">
            <a:extLst>
              <a:ext uri="{FF2B5EF4-FFF2-40B4-BE49-F238E27FC236}">
                <a16:creationId xmlns:a16="http://schemas.microsoft.com/office/drawing/2014/main" id="{33DC66E7-8EDF-6B71-FF56-B37478EE365D}"/>
              </a:ext>
            </a:extLst>
          </p:cNvPr>
          <p:cNvCxnSpPr>
            <a:cxnSpLocks/>
            <a:stCxn id="56" idx="2"/>
            <a:endCxn id="57" idx="0"/>
          </p:cNvCxnSpPr>
          <p:nvPr/>
        </p:nvCxnSpPr>
        <p:spPr>
          <a:xfrm>
            <a:off x="10640867" y="3623910"/>
            <a:ext cx="599869" cy="763630"/>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E8B7940-7308-0CC0-8758-9F0098CECCC7}"/>
              </a:ext>
            </a:extLst>
          </p:cNvPr>
          <p:cNvPicPr>
            <a:picLocks noChangeAspect="1"/>
          </p:cNvPicPr>
          <p:nvPr/>
        </p:nvPicPr>
        <p:blipFill>
          <a:blip r:embed="rId17"/>
          <a:stretch>
            <a:fillRect/>
          </a:stretch>
        </p:blipFill>
        <p:spPr>
          <a:xfrm>
            <a:off x="1809626" y="1087655"/>
            <a:ext cx="8506333" cy="5072513"/>
          </a:xfrm>
          <a:prstGeom prst="rect">
            <a:avLst/>
          </a:prstGeom>
          <a:ln>
            <a:solidFill>
              <a:schemeClr val="tx1"/>
            </a:solidFill>
          </a:ln>
        </p:spPr>
      </p:pic>
      <p:pic>
        <p:nvPicPr>
          <p:cNvPr id="5" name="Picture 4" descr="A close up of a logo&#10;&#10;Description automatically generated">
            <a:extLst>
              <a:ext uri="{FF2B5EF4-FFF2-40B4-BE49-F238E27FC236}">
                <a16:creationId xmlns:a16="http://schemas.microsoft.com/office/drawing/2014/main" id="{ED4F2D56-5D11-BCF2-AD8A-9963F1C260B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019" y="73891"/>
            <a:ext cx="1570181" cy="883227"/>
          </a:xfrm>
          <a:prstGeom prst="rect">
            <a:avLst/>
          </a:prstGeom>
        </p:spPr>
      </p:pic>
      <p:pic>
        <p:nvPicPr>
          <p:cNvPr id="7" name="Picture 6" descr="A blue and white logo&#10;&#10;Description automatically generated">
            <a:extLst>
              <a:ext uri="{FF2B5EF4-FFF2-40B4-BE49-F238E27FC236}">
                <a16:creationId xmlns:a16="http://schemas.microsoft.com/office/drawing/2014/main" id="{7FCAEBDF-7DE4-2A29-C509-03B650C1506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11828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1000"/>
                                        <p:tgtEl>
                                          <p:spTgt spid="48"/>
                                        </p:tgtEl>
                                      </p:cBhvr>
                                    </p:animEffect>
                                    <p:anim calcmode="lin" valueType="num">
                                      <p:cBhvr>
                                        <p:cTn id="30" dur="1000" fill="hold"/>
                                        <p:tgtEl>
                                          <p:spTgt spid="48"/>
                                        </p:tgtEl>
                                        <p:attrNameLst>
                                          <p:attrName>ppt_x</p:attrName>
                                        </p:attrNameLst>
                                      </p:cBhvr>
                                      <p:tavLst>
                                        <p:tav tm="0">
                                          <p:val>
                                            <p:strVal val="#ppt_x"/>
                                          </p:val>
                                        </p:tav>
                                        <p:tav tm="100000">
                                          <p:val>
                                            <p:strVal val="#ppt_x"/>
                                          </p:val>
                                        </p:tav>
                                      </p:tavLst>
                                    </p:anim>
                                    <p:anim calcmode="lin" valueType="num">
                                      <p:cBhvr>
                                        <p:cTn id="31" dur="1000" fill="hold"/>
                                        <p:tgtEl>
                                          <p:spTgt spid="4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57705" y="188762"/>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Assessment</a:t>
            </a:r>
          </a:p>
        </p:txBody>
      </p:sp>
      <p:sp>
        <p:nvSpPr>
          <p:cNvPr id="56" name="Arrow: Up 55">
            <a:extLst>
              <a:ext uri="{FF2B5EF4-FFF2-40B4-BE49-F238E27FC236}">
                <a16:creationId xmlns:a16="http://schemas.microsoft.com/office/drawing/2014/main" id="{74522101-4F78-8F08-C985-BA76BF89CDAA}"/>
              </a:ext>
            </a:extLst>
          </p:cNvPr>
          <p:cNvSpPr/>
          <p:nvPr/>
        </p:nvSpPr>
        <p:spPr bwMode="auto">
          <a:xfrm rot="5400000" flipH="1">
            <a:off x="1346102" y="2339456"/>
            <a:ext cx="300251" cy="303663"/>
          </a:xfrm>
          <a:prstGeom prs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AE208D2-B9AF-D83C-CFA7-F1F2286CD854}"/>
              </a:ext>
            </a:extLst>
          </p:cNvPr>
          <p:cNvSpPr/>
          <p:nvPr/>
        </p:nvSpPr>
        <p:spPr bwMode="auto">
          <a:xfrm>
            <a:off x="221834" y="4821649"/>
            <a:ext cx="1347084" cy="826156"/>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You can view the charts from here</a:t>
            </a:r>
          </a:p>
          <a:p>
            <a:pPr algn="l" defTabSz="932472" fontAlgn="base">
              <a:spcBef>
                <a:spcPct val="0"/>
              </a:spcBef>
              <a:spcAft>
                <a:spcPct val="0"/>
              </a:spcAft>
            </a:pPr>
            <a:endParaRPr lang="en-US" sz="1100" dirty="0">
              <a:solidFill>
                <a:schemeClr val="tx1"/>
              </a:solidFill>
              <a:ea typeface="Segoe UI" pitchFamily="34" charset="0"/>
              <a:cs typeface="Segoe UI" pitchFamily="34" charset="0"/>
            </a:endParaRPr>
          </a:p>
        </p:txBody>
      </p:sp>
      <p:cxnSp>
        <p:nvCxnSpPr>
          <p:cNvPr id="58" name="Connector: Curved 57">
            <a:extLst>
              <a:ext uri="{FF2B5EF4-FFF2-40B4-BE49-F238E27FC236}">
                <a16:creationId xmlns:a16="http://schemas.microsoft.com/office/drawing/2014/main" id="{33DC66E7-8EDF-6B71-FF56-B37478EE365D}"/>
              </a:ext>
            </a:extLst>
          </p:cNvPr>
          <p:cNvCxnSpPr>
            <a:cxnSpLocks/>
            <a:stCxn id="56" idx="2"/>
            <a:endCxn id="57" idx="0"/>
          </p:cNvCxnSpPr>
          <p:nvPr/>
        </p:nvCxnSpPr>
        <p:spPr>
          <a:xfrm rot="10800000" flipV="1">
            <a:off x="895376" y="2491287"/>
            <a:ext cx="449020" cy="2330362"/>
          </a:xfrm>
          <a:prstGeom prst="curved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ED4F2D56-5D11-BCF2-AD8A-9963F1C2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19" y="73891"/>
            <a:ext cx="1570181" cy="883227"/>
          </a:xfrm>
          <a:prstGeom prst="rect">
            <a:avLst/>
          </a:prstGeom>
        </p:spPr>
      </p:pic>
      <p:pic>
        <p:nvPicPr>
          <p:cNvPr id="6" name="Picture 5">
            <a:extLst>
              <a:ext uri="{FF2B5EF4-FFF2-40B4-BE49-F238E27FC236}">
                <a16:creationId xmlns:a16="http://schemas.microsoft.com/office/drawing/2014/main" id="{7E9679D7-C685-C8A3-99FB-3D34425ACA5D}"/>
              </a:ext>
            </a:extLst>
          </p:cNvPr>
          <p:cNvPicPr>
            <a:picLocks noChangeAspect="1"/>
          </p:cNvPicPr>
          <p:nvPr/>
        </p:nvPicPr>
        <p:blipFill>
          <a:blip r:embed="rId4"/>
          <a:stretch>
            <a:fillRect/>
          </a:stretch>
        </p:blipFill>
        <p:spPr>
          <a:xfrm>
            <a:off x="1727200" y="1071988"/>
            <a:ext cx="10063747" cy="5158577"/>
          </a:xfrm>
          <a:prstGeom prst="rect">
            <a:avLst/>
          </a:prstGeom>
          <a:ln>
            <a:solidFill>
              <a:schemeClr val="tx1"/>
            </a:solidFill>
          </a:ln>
        </p:spPr>
      </p:pic>
      <p:pic>
        <p:nvPicPr>
          <p:cNvPr id="9" name="Picture 8" descr="A blue and white logo&#10;&#10;Description automatically generated">
            <a:extLst>
              <a:ext uri="{FF2B5EF4-FFF2-40B4-BE49-F238E27FC236}">
                <a16:creationId xmlns:a16="http://schemas.microsoft.com/office/drawing/2014/main" id="{F903DA55-285F-0D91-EC00-2C12E17EE1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4039" y="1"/>
            <a:ext cx="1570181" cy="957118"/>
          </a:xfrm>
          <a:prstGeom prst="rect">
            <a:avLst/>
          </a:prstGeom>
        </p:spPr>
      </p:pic>
    </p:spTree>
    <p:extLst>
      <p:ext uri="{BB962C8B-B14F-4D97-AF65-F5344CB8AC3E}">
        <p14:creationId xmlns:p14="http://schemas.microsoft.com/office/powerpoint/2010/main" val="1304205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theme/theme1.xml><?xml version="1.0" encoding="utf-8"?>
<a:theme xmlns:a="http://schemas.openxmlformats.org/drawingml/2006/main" name="SPI_Brand_Theme">
  <a:themeElements>
    <a:clrScheme name="SPI 1">
      <a:dk1>
        <a:srgbClr val="000000"/>
      </a:dk1>
      <a:lt1>
        <a:srgbClr val="FFFFFF"/>
      </a:lt1>
      <a:dk2>
        <a:srgbClr val="243A5E"/>
      </a:dk2>
      <a:lt2>
        <a:srgbClr val="E6E6E6"/>
      </a:lt2>
      <a:accent1>
        <a:srgbClr val="0078D4"/>
      </a:accent1>
      <a:accent2>
        <a:srgbClr val="243A5E"/>
      </a:accent2>
      <a:accent3>
        <a:srgbClr val="50E6FF"/>
      </a:accent3>
      <a:accent4>
        <a:srgbClr val="0078D3"/>
      </a:accent4>
      <a:accent5>
        <a:srgbClr val="9BF00B"/>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I_Brand_Theme" id="{43F1D7D0-6E36-5342-98BF-6C30F5AD5A9B}" vid="{668506CB-C035-434B-85E6-8C39C9A5D40E}"/>
    </a:ext>
  </a:extLst>
</a:theme>
</file>

<file path=ppt/theme/theme10.xml><?xml version="1.0" encoding="utf-8"?>
<a:theme xmlns:a="http://schemas.openxmlformats.org/drawingml/2006/main" name="2_WHITE TEMPLATE">
  <a:themeElements>
    <a:clrScheme name="Charcoal">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12.xml><?xml version="1.0" encoding="utf-8"?>
<a:theme xmlns:a="http://schemas.openxmlformats.org/drawingml/2006/main" name="2_Microsoft 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16x9_Template.potx" id="{C11BA8AE-4A84-4CA5-BCFD-9065DCA975FF}" vid="{56D7BF5F-8680-458C-85DD-7D655AF03E99}"/>
    </a:ext>
  </a:extLst>
</a:theme>
</file>

<file path=ppt/theme/theme17.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8.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Microsoft 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Metro Template Light 16x9">
  <a:themeElements>
    <a:clrScheme name="PS Health - RIBH - 01-2014">
      <a:dk1>
        <a:srgbClr val="000000"/>
      </a:dk1>
      <a:lt1>
        <a:srgbClr val="FFFFFF"/>
      </a:lt1>
      <a:dk2>
        <a:srgbClr val="3F3F3F"/>
      </a:dk2>
      <a:lt2>
        <a:srgbClr val="F2F2F2"/>
      </a:lt2>
      <a:accent1>
        <a:srgbClr val="00BCF2"/>
      </a:accent1>
      <a:accent2>
        <a:srgbClr val="008272"/>
      </a:accent2>
      <a:accent3>
        <a:srgbClr val="B4009E"/>
      </a:accent3>
      <a:accent4>
        <a:srgbClr val="442359"/>
      </a:accent4>
      <a:accent5>
        <a:srgbClr val="002050"/>
      </a:accent5>
      <a:accent6>
        <a:srgbClr val="4668C5"/>
      </a:accent6>
      <a:hlink>
        <a:srgbClr val="4668C5"/>
      </a:hlink>
      <a:folHlink>
        <a:srgbClr val="910091"/>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C624BB3D93B943B42F3E559B3C0484" ma:contentTypeVersion="14" ma:contentTypeDescription="Create a new document." ma:contentTypeScope="" ma:versionID="977a83b36706327565154f7be494ea66">
  <xsd:schema xmlns:xsd="http://www.w3.org/2001/XMLSchema" xmlns:xs="http://www.w3.org/2001/XMLSchema" xmlns:p="http://schemas.microsoft.com/office/2006/metadata/properties" xmlns:ns2="6f27086e-08f8-4651-9733-d670f40f93dd" xmlns:ns3="6f68c529-4c38-4090-8932-98c779cbbcea" targetNamespace="http://schemas.microsoft.com/office/2006/metadata/properties" ma:root="true" ma:fieldsID="19637cc56ac327a96f573157d903f7b8" ns2:_="" ns3:_="">
    <xsd:import namespace="6f27086e-08f8-4651-9733-d670f40f93dd"/>
    <xsd:import namespace="6f68c529-4c38-4090-8932-98c779cbbce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27086e-08f8-4651-9733-d670f40f93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3060d3c-ffb4-4871-9c73-74a7bc4b100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68c529-4c38-4090-8932-98c779cbbce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7360118-f462-4efa-9bb2-c6a2b296f864}" ma:internalName="TaxCatchAll" ma:showField="CatchAllData" ma:web="6f68c529-4c38-4090-8932-98c779cbbce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6f68c529-4c38-4090-8932-98c779cbbcea" xsi:nil="true"/>
    <lcf76f155ced4ddcb4097134ff3c332f xmlns="6f27086e-08f8-4651-9733-d670f40f93d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145A81-E24C-4643-8E0F-532F372CEA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27086e-08f8-4651-9733-d670f40f93dd"/>
    <ds:schemaRef ds:uri="6f68c529-4c38-4090-8932-98c779cbbc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B70439-0393-4A31-81FE-10B2B4E97327}">
  <ds:schemaRefs>
    <ds:schemaRef ds:uri="http://schemas.microsoft.com/office/2006/metadata/properties"/>
    <ds:schemaRef ds:uri="http://schemas.microsoft.com/office/infopath/2007/PartnerControls"/>
    <ds:schemaRef ds:uri="6f68c529-4c38-4090-8932-98c779cbbcea"/>
    <ds:schemaRef ds:uri="6f27086e-08f8-4651-9733-d670f40f93dd"/>
  </ds:schemaRefs>
</ds:datastoreItem>
</file>

<file path=customXml/itemProps3.xml><?xml version="1.0" encoding="utf-8"?>
<ds:datastoreItem xmlns:ds="http://schemas.openxmlformats.org/officeDocument/2006/customXml" ds:itemID="{44B6AC27-D921-4E7B-A018-45B751D015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8378</TotalTime>
  <Words>1929</Words>
  <Application>Microsoft Office PowerPoint</Application>
  <PresentationFormat>Widescreen</PresentationFormat>
  <Paragraphs>311</Paragraphs>
  <Slides>34</Slides>
  <Notes>13</Notes>
  <HiddenSlides>0</HiddenSlides>
  <MMClips>0</MMClips>
  <ScaleCrop>false</ScaleCrop>
  <HeadingPairs>
    <vt:vector size="6" baseType="variant">
      <vt:variant>
        <vt:lpstr>Fonts Used</vt:lpstr>
      </vt:variant>
      <vt:variant>
        <vt:i4>16</vt:i4>
      </vt:variant>
      <vt:variant>
        <vt:lpstr>Theme</vt:lpstr>
      </vt:variant>
      <vt:variant>
        <vt:i4>19</vt:i4>
      </vt:variant>
      <vt:variant>
        <vt:lpstr>Slide Titles</vt:lpstr>
      </vt:variant>
      <vt:variant>
        <vt:i4>34</vt:i4>
      </vt:variant>
    </vt:vector>
  </HeadingPairs>
  <TitlesOfParts>
    <vt:vector size="69" baseType="lpstr">
      <vt:lpstr>Arial</vt:lpstr>
      <vt:lpstr>Arial Regular</vt:lpstr>
      <vt:lpstr>Calibri</vt:lpstr>
      <vt:lpstr>Calibri Light</vt:lpstr>
      <vt:lpstr>Candara</vt:lpstr>
      <vt:lpstr>Consolas</vt:lpstr>
      <vt:lpstr>Proxima Nova</vt:lpstr>
      <vt:lpstr>Segoe</vt:lpstr>
      <vt:lpstr>Segoe UI</vt:lpstr>
      <vt:lpstr>Segoe UI Light</vt:lpstr>
      <vt:lpstr>Segoe UI Regular</vt:lpstr>
      <vt:lpstr>Segoe UI Semibold</vt:lpstr>
      <vt:lpstr>Segoe UI Semilight</vt:lpstr>
      <vt:lpstr>Tahoma</vt:lpstr>
      <vt:lpstr>Verdana</vt:lpstr>
      <vt:lpstr>Wingdings</vt:lpstr>
      <vt:lpstr>SPI_Brand_Theme</vt:lpstr>
      <vt:lpstr>***Black Template</vt:lpstr>
      <vt:lpstr>2_Azure PPT Template - 2018</vt:lpstr>
      <vt:lpstr>Microsoft Azure</vt:lpstr>
      <vt:lpstr>1_Azure 1</vt:lpstr>
      <vt:lpstr>1_White Template</vt:lpstr>
      <vt:lpstr>Black Template</vt:lpstr>
      <vt:lpstr>Metro Template Light 16x9</vt:lpstr>
      <vt:lpstr>SharePoint Template 2012 - White Background</vt:lpstr>
      <vt:lpstr>2_WHITE TEMPLATE</vt:lpstr>
      <vt:lpstr>4_9-51052_Microsoft_Inspire_Template_Dark</vt:lpstr>
      <vt:lpstr>2_Microsoft Azure</vt:lpstr>
      <vt:lpstr>Black Template</vt:lpstr>
      <vt:lpstr>2_WHITE TEMPLATE</vt:lpstr>
      <vt:lpstr>1_Azure Design Template</vt:lpstr>
      <vt:lpstr>Hybrid_Template_Dark</vt:lpstr>
      <vt:lpstr>5-50203_Microsoft_Ignite_Template</vt:lpstr>
      <vt:lpstr>2_5-50203_Microsoft_Ignite_Template</vt:lpstr>
      <vt:lpstr>Office Theme</vt:lpstr>
      <vt:lpstr>RoboMate Cloud Automation </vt:lpstr>
      <vt:lpstr>Agenda</vt:lpstr>
      <vt:lpstr>What is RoboMate?</vt:lpstr>
      <vt:lpstr>What is RoboMate?</vt:lpstr>
      <vt:lpstr>RoboMate Benefits</vt:lpstr>
      <vt:lpstr>PowerPoint Presentation</vt:lpstr>
      <vt:lpstr>PowerPoint Presentation</vt:lpstr>
      <vt:lpstr>PowerPoint Presentation</vt:lpstr>
      <vt:lpstr>PowerPoint Presentation</vt:lpstr>
      <vt:lpstr>PowerPoint Presentation</vt:lpstr>
      <vt:lpstr>RoboMate Automation Offerings</vt:lpstr>
      <vt:lpstr>Create</vt:lpstr>
      <vt:lpstr>PowerPoint Presentation</vt:lpstr>
      <vt:lpstr>PowerPoint Presentation</vt:lpstr>
      <vt:lpstr>PowerPoint Presentation</vt:lpstr>
      <vt:lpstr>Update</vt:lpstr>
      <vt:lpstr>PowerPoint Presentation</vt:lpstr>
      <vt:lpstr>PowerPoint Presentation</vt:lpstr>
      <vt:lpstr>Migrate</vt:lpstr>
      <vt:lpstr>PowerPoint Presentation</vt:lpstr>
      <vt:lpstr>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RoboMate Tools</vt:lpstr>
      <vt:lpstr>PowerPoint Presentation</vt:lpstr>
      <vt:lpstr>PowerPoint Presentation</vt:lpstr>
      <vt:lpstr>Success Stories</vt:lpstr>
      <vt:lpstr>RoboMate Cloud Automation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Sentinel Automation Deployment</dc:title>
  <dc:creator>Dell</dc:creator>
  <cp:lastModifiedBy>Marco Fekry</cp:lastModifiedBy>
  <cp:revision>147</cp:revision>
  <dcterms:modified xsi:type="dcterms:W3CDTF">2024-08-26T06:47:33Z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0x010100DEC624BB3D93B943B42F3E559B3C0484</vt:lpwstr>
  </property>
  <property fmtid="{D5CDD505-2E9C-101B-9397-08002B2CF9AE}" pid="3" name="MediaServiceImageTags">
    <vt:lpwstr/>
  </property>
</Properties>
</file>